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8"/>
  </p:notesMasterIdLst>
  <p:sldIdLst>
    <p:sldId id="266" r:id="rId5"/>
    <p:sldId id="257" r:id="rId6"/>
    <p:sldId id="258" r:id="rId7"/>
    <p:sldId id="272" r:id="rId8"/>
    <p:sldId id="274" r:id="rId9"/>
    <p:sldId id="275" r:id="rId10"/>
    <p:sldId id="276" r:id="rId11"/>
    <p:sldId id="279" r:id="rId12"/>
    <p:sldId id="278" r:id="rId13"/>
    <p:sldId id="282" r:id="rId14"/>
    <p:sldId id="280" r:id="rId15"/>
    <p:sldId id="281" r:id="rId16"/>
    <p:sldId id="267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450C" panose="020B0506030303020204" charset="0"/>
      <p:regular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" id="{A86DAA5A-793B-4459-AF4D-D1AE13B26BF6}">
          <p14:sldIdLst>
            <p14:sldId id="266"/>
            <p14:sldId id="257"/>
            <p14:sldId id="258"/>
            <p14:sldId id="272"/>
          </p14:sldIdLst>
        </p14:section>
        <p14:section name="Экраны приложения" id="{DE1BD981-3973-40B4-B26D-8C32734F9E9F}">
          <p14:sldIdLst>
            <p14:sldId id="274"/>
            <p14:sldId id="275"/>
            <p14:sldId id="276"/>
          </p14:sldIdLst>
        </p14:section>
        <p14:section name="Структура проекта" id="{C7040974-40D8-4B84-91AA-FBC1E891F74B}">
          <p14:sldIdLst>
            <p14:sldId id="279"/>
            <p14:sldId id="278"/>
            <p14:sldId id="282"/>
          </p14:sldIdLst>
        </p14:section>
        <p14:section name="Конец" id="{08D64CAE-D28D-490A-AD0E-3E872402F6BA}">
          <p14:sldIdLst>
            <p14:sldId id="280"/>
            <p14:sldId id="281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CA825-DC61-4B30-8C84-617C8E250E75}" v="396" dt="2023-05-23T13:05:34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лад Софронов" userId="e98d2a5df33344b6" providerId="LiveId" clId="{215CA825-DC61-4B30-8C84-617C8E250E75}"/>
    <pc:docChg chg="undo redo custSel addSld delSld modSld sldOrd modMainMaster addSection delSection modSection">
      <pc:chgData name="Влад Софронов" userId="e98d2a5df33344b6" providerId="LiveId" clId="{215CA825-DC61-4B30-8C84-617C8E250E75}" dt="2023-05-23T13:14:08.089" v="2924" actId="20577"/>
      <pc:docMkLst>
        <pc:docMk/>
      </pc:docMkLst>
      <pc:sldChg chg="modSp mod modTransition">
        <pc:chgData name="Влад Софронов" userId="e98d2a5df33344b6" providerId="LiveId" clId="{215CA825-DC61-4B30-8C84-617C8E250E75}" dt="2023-05-23T12:27:43.074" v="2584" actId="14100"/>
        <pc:sldMkLst>
          <pc:docMk/>
          <pc:sldMk cId="1251726884" sldId="257"/>
        </pc:sldMkLst>
        <pc:spChg chg="mod">
          <ac:chgData name="Влад Софронов" userId="e98d2a5df33344b6" providerId="LiveId" clId="{215CA825-DC61-4B30-8C84-617C8E250E75}" dt="2023-05-23T12:26:59.362" v="2574" actId="14100"/>
          <ac:spMkLst>
            <pc:docMk/>
            <pc:sldMk cId="1251726884" sldId="257"/>
            <ac:spMk id="2" creationId="{00AD42FB-C595-4448-903C-F423BC2C9399}"/>
          </ac:spMkLst>
        </pc:spChg>
        <pc:spChg chg="mod">
          <ac:chgData name="Влад Софронов" userId="e98d2a5df33344b6" providerId="LiveId" clId="{215CA825-DC61-4B30-8C84-617C8E250E75}" dt="2023-05-23T12:27:43.074" v="2584" actId="14100"/>
          <ac:spMkLst>
            <pc:docMk/>
            <pc:sldMk cId="1251726884" sldId="257"/>
            <ac:spMk id="3" creationId="{9D124A35-A450-4D5D-9EE2-711DE86C0CCA}"/>
          </ac:spMkLst>
        </pc:spChg>
      </pc:sldChg>
      <pc:sldChg chg="addSp delSp modSp mod modTransition">
        <pc:chgData name="Влад Софронов" userId="e98d2a5df33344b6" providerId="LiveId" clId="{215CA825-DC61-4B30-8C84-617C8E250E75}" dt="2023-05-23T11:40:19.512" v="2036"/>
        <pc:sldMkLst>
          <pc:docMk/>
          <pc:sldMk cId="464086471" sldId="258"/>
        </pc:sldMkLst>
        <pc:spChg chg="add del">
          <ac:chgData name="Влад Софронов" userId="e98d2a5df33344b6" providerId="LiveId" clId="{215CA825-DC61-4B30-8C84-617C8E250E75}" dt="2023-05-23T08:45:25.927" v="18" actId="11529"/>
          <ac:spMkLst>
            <pc:docMk/>
            <pc:sldMk cId="464086471" sldId="258"/>
            <ac:spMk id="2" creationId="{11441717-88AD-F483-AE85-4EC15D70E8D4}"/>
          </ac:spMkLst>
        </pc:spChg>
        <pc:spChg chg="add mod">
          <ac:chgData name="Влад Софронов" userId="e98d2a5df33344b6" providerId="LiveId" clId="{215CA825-DC61-4B30-8C84-617C8E250E75}" dt="2023-05-23T11:15:20.515" v="1623" actId="20577"/>
          <ac:spMkLst>
            <pc:docMk/>
            <pc:sldMk cId="464086471" sldId="258"/>
            <ac:spMk id="3" creationId="{18D14DF3-24EB-1C92-1C34-A3F0F402D00E}"/>
          </ac:spMkLst>
        </pc:spChg>
        <pc:spChg chg="mod">
          <ac:chgData name="Влад Софронов" userId="e98d2a5df33344b6" providerId="LiveId" clId="{215CA825-DC61-4B30-8C84-617C8E250E75}" dt="2023-05-23T09:02:11.237" v="320" actId="14100"/>
          <ac:spMkLst>
            <pc:docMk/>
            <pc:sldMk cId="464086471" sldId="258"/>
            <ac:spMk id="5" creationId="{D12D6032-E4FE-42E4-8135-7B32028A8E81}"/>
          </ac:spMkLst>
        </pc:spChg>
        <pc:spChg chg="add mod">
          <ac:chgData name="Влад Софронов" userId="e98d2a5df33344b6" providerId="LiveId" clId="{215CA825-DC61-4B30-8C84-617C8E250E75}" dt="2023-05-23T09:01:10.273" v="319" actId="12"/>
          <ac:spMkLst>
            <pc:docMk/>
            <pc:sldMk cId="464086471" sldId="258"/>
            <ac:spMk id="9" creationId="{F95FF86C-679D-6129-1A90-C65F2629D0B5}"/>
          </ac:spMkLst>
        </pc:spChg>
        <pc:spChg chg="add mod">
          <ac:chgData name="Влад Софронов" userId="e98d2a5df33344b6" providerId="LiveId" clId="{215CA825-DC61-4B30-8C84-617C8E250E75}" dt="2023-05-23T09:02:27.621" v="330" actId="20577"/>
          <ac:spMkLst>
            <pc:docMk/>
            <pc:sldMk cId="464086471" sldId="258"/>
            <ac:spMk id="10" creationId="{D567DFD3-AF7A-0D7D-455D-09A9AEB00AD6}"/>
          </ac:spMkLst>
        </pc:spChg>
        <pc:picChg chg="add del mod">
          <ac:chgData name="Влад Софронов" userId="e98d2a5df33344b6" providerId="LiveId" clId="{215CA825-DC61-4B30-8C84-617C8E250E75}" dt="2023-05-23T08:58:20.022" v="306" actId="931"/>
          <ac:picMkLst>
            <pc:docMk/>
            <pc:sldMk cId="464086471" sldId="258"/>
            <ac:picMk id="6" creationId="{BBEA8978-57DF-41BE-6D25-AA3F522156C8}"/>
          </ac:picMkLst>
        </pc:picChg>
        <pc:picChg chg="add del mod">
          <ac:chgData name="Влад Софронов" userId="e98d2a5df33344b6" providerId="LiveId" clId="{215CA825-DC61-4B30-8C84-617C8E250E75}" dt="2023-05-23T08:59:19.250" v="310" actId="931"/>
          <ac:picMkLst>
            <pc:docMk/>
            <pc:sldMk cId="464086471" sldId="258"/>
            <ac:picMk id="8" creationId="{04EABEDC-2560-A790-E343-1F8AD1774D79}"/>
          </ac:picMkLst>
        </pc:picChg>
      </pc:sldChg>
      <pc:sldChg chg="add del">
        <pc:chgData name="Влад Софронов" userId="e98d2a5df33344b6" providerId="LiveId" clId="{215CA825-DC61-4B30-8C84-617C8E250E75}" dt="2023-05-23T10:27:58.014" v="933" actId="47"/>
        <pc:sldMkLst>
          <pc:docMk/>
          <pc:sldMk cId="3908832051" sldId="262"/>
        </pc:sldMkLst>
      </pc:sldChg>
      <pc:sldChg chg="add del">
        <pc:chgData name="Влад Софронов" userId="e98d2a5df33344b6" providerId="LiveId" clId="{215CA825-DC61-4B30-8C84-617C8E250E75}" dt="2023-05-23T10:27:56.952" v="932" actId="47"/>
        <pc:sldMkLst>
          <pc:docMk/>
          <pc:sldMk cId="2425125239" sldId="263"/>
        </pc:sldMkLst>
      </pc:sldChg>
      <pc:sldChg chg="modTransition">
        <pc:chgData name="Влад Софронов" userId="e98d2a5df33344b6" providerId="LiveId" clId="{215CA825-DC61-4B30-8C84-617C8E250E75}" dt="2023-05-23T11:40:53.783" v="2044"/>
        <pc:sldMkLst>
          <pc:docMk/>
          <pc:sldMk cId="1483264820" sldId="266"/>
        </pc:sldMkLst>
      </pc:sldChg>
      <pc:sldChg chg="add del modTransition">
        <pc:chgData name="Влад Софронов" userId="e98d2a5df33344b6" providerId="LiveId" clId="{215CA825-DC61-4B30-8C84-617C8E250E75}" dt="2023-05-23T12:09:07.653" v="2459"/>
        <pc:sldMkLst>
          <pc:docMk/>
          <pc:sldMk cId="3054341414" sldId="267"/>
        </pc:sldMkLst>
      </pc:sldChg>
      <pc:sldChg chg="add del">
        <pc:chgData name="Влад Софронов" userId="e98d2a5df33344b6" providerId="LiveId" clId="{215CA825-DC61-4B30-8C84-617C8E250E75}" dt="2023-05-23T10:27:55.669" v="931" actId="47"/>
        <pc:sldMkLst>
          <pc:docMk/>
          <pc:sldMk cId="3064298795" sldId="268"/>
        </pc:sldMkLst>
      </pc:sldChg>
      <pc:sldChg chg="add del mod ord modTransition modShow">
        <pc:chgData name="Влад Софронов" userId="e98d2a5df33344b6" providerId="LiveId" clId="{215CA825-DC61-4B30-8C84-617C8E250E75}" dt="2023-05-23T12:09:23.629" v="2461" actId="47"/>
        <pc:sldMkLst>
          <pc:docMk/>
          <pc:sldMk cId="2771012109" sldId="269"/>
        </pc:sldMkLst>
      </pc:sldChg>
      <pc:sldChg chg="addSp delSp modSp new add del mod ord modTransition modClrScheme modShow chgLayout">
        <pc:chgData name="Влад Софронов" userId="e98d2a5df33344b6" providerId="LiveId" clId="{215CA825-DC61-4B30-8C84-617C8E250E75}" dt="2023-05-23T12:09:23.107" v="2460" actId="47"/>
        <pc:sldMkLst>
          <pc:docMk/>
          <pc:sldMk cId="276217320" sldId="270"/>
        </pc:sldMkLst>
        <pc:spChg chg="mod ord">
          <ac:chgData name="Влад Софронов" userId="e98d2a5df33344b6" providerId="LiveId" clId="{215CA825-DC61-4B30-8C84-617C8E250E75}" dt="2023-05-23T10:23:37.380" v="899" actId="700"/>
          <ac:spMkLst>
            <pc:docMk/>
            <pc:sldMk cId="276217320" sldId="270"/>
            <ac:spMk id="2" creationId="{A1BFB2E4-7BE3-BCBD-2A77-87038DC8EE4E}"/>
          </ac:spMkLst>
        </pc:spChg>
        <pc:spChg chg="mod ord">
          <ac:chgData name="Влад Софронов" userId="e98d2a5df33344b6" providerId="LiveId" clId="{215CA825-DC61-4B30-8C84-617C8E250E75}" dt="2023-05-23T10:23:37.380" v="899" actId="700"/>
          <ac:spMkLst>
            <pc:docMk/>
            <pc:sldMk cId="276217320" sldId="270"/>
            <ac:spMk id="3" creationId="{CA2E92B8-44AE-584E-EC32-953808B55811}"/>
          </ac:spMkLst>
        </pc:spChg>
        <pc:spChg chg="mod ord">
          <ac:chgData name="Влад Софронов" userId="e98d2a5df33344b6" providerId="LiveId" clId="{215CA825-DC61-4B30-8C84-617C8E250E75}" dt="2023-05-23T10:23:37.380" v="899" actId="700"/>
          <ac:spMkLst>
            <pc:docMk/>
            <pc:sldMk cId="276217320" sldId="270"/>
            <ac:spMk id="4" creationId="{4E6BE52F-C683-4447-D75E-535B2FFCD1CA}"/>
          </ac:spMkLst>
        </pc:spChg>
        <pc:spChg chg="add mod">
          <ac:chgData name="Влад Софронов" userId="e98d2a5df33344b6" providerId="LiveId" clId="{215CA825-DC61-4B30-8C84-617C8E250E75}" dt="2023-05-23T10:26:32.647" v="917" actId="20577"/>
          <ac:spMkLst>
            <pc:docMk/>
            <pc:sldMk cId="276217320" sldId="270"/>
            <ac:spMk id="5" creationId="{EAD60E14-1B05-A218-D365-5A9F1BEA6196}"/>
          </ac:spMkLst>
        </pc:spChg>
        <pc:spChg chg="add del">
          <ac:chgData name="Влад Софронов" userId="e98d2a5df33344b6" providerId="LiveId" clId="{215CA825-DC61-4B30-8C84-617C8E250E75}" dt="2023-05-23T10:02:37.011" v="493" actId="11529"/>
          <ac:spMkLst>
            <pc:docMk/>
            <pc:sldMk cId="276217320" sldId="270"/>
            <ac:spMk id="6" creationId="{FDA8BBD5-1C5A-6C05-9AB0-0568BA8CDA97}"/>
          </ac:spMkLst>
        </pc:spChg>
        <pc:spChg chg="add mod">
          <ac:chgData name="Влад Софронов" userId="e98d2a5df33344b6" providerId="LiveId" clId="{215CA825-DC61-4B30-8C84-617C8E250E75}" dt="2023-05-23T10:19:45.469" v="876" actId="1076"/>
          <ac:spMkLst>
            <pc:docMk/>
            <pc:sldMk cId="276217320" sldId="270"/>
            <ac:spMk id="7" creationId="{D605B0C2-5067-0CF7-3509-F8C8DA3A8DDD}"/>
          </ac:spMkLst>
        </pc:spChg>
        <pc:spChg chg="add mod">
          <ac:chgData name="Влад Софронов" userId="e98d2a5df33344b6" providerId="LiveId" clId="{215CA825-DC61-4B30-8C84-617C8E250E75}" dt="2023-05-23T10:19:47.966" v="877" actId="1076"/>
          <ac:spMkLst>
            <pc:docMk/>
            <pc:sldMk cId="276217320" sldId="270"/>
            <ac:spMk id="8" creationId="{47E2880D-55F2-2BC8-3331-6ED6569098E6}"/>
          </ac:spMkLst>
        </pc:spChg>
        <pc:spChg chg="add mod">
          <ac:chgData name="Влад Софронов" userId="e98d2a5df33344b6" providerId="LiveId" clId="{215CA825-DC61-4B30-8C84-617C8E250E75}" dt="2023-05-23T10:20:22.457" v="883" actId="1076"/>
          <ac:spMkLst>
            <pc:docMk/>
            <pc:sldMk cId="276217320" sldId="270"/>
            <ac:spMk id="9" creationId="{3DE51CB5-EFCD-D46E-BC84-595FA61E77F3}"/>
          </ac:spMkLst>
        </pc:spChg>
        <pc:spChg chg="add mod">
          <ac:chgData name="Влад Софронов" userId="e98d2a5df33344b6" providerId="LiveId" clId="{215CA825-DC61-4B30-8C84-617C8E250E75}" dt="2023-05-23T10:19:25.032" v="871" actId="208"/>
          <ac:spMkLst>
            <pc:docMk/>
            <pc:sldMk cId="276217320" sldId="270"/>
            <ac:spMk id="10" creationId="{0565AD01-8887-A932-AE97-64EA2BEF1009}"/>
          </ac:spMkLst>
        </pc:spChg>
        <pc:spChg chg="add mod">
          <ac:chgData name="Влад Софронов" userId="e98d2a5df33344b6" providerId="LiveId" clId="{215CA825-DC61-4B30-8C84-617C8E250E75}" dt="2023-05-23T10:19:25.032" v="871" actId="208"/>
          <ac:spMkLst>
            <pc:docMk/>
            <pc:sldMk cId="276217320" sldId="270"/>
            <ac:spMk id="11" creationId="{61CE418B-FF6A-0CD0-1CE4-C4BDB791E292}"/>
          </ac:spMkLst>
        </pc:spChg>
        <pc:spChg chg="add del mod">
          <ac:chgData name="Влад Софронов" userId="e98d2a5df33344b6" providerId="LiveId" clId="{215CA825-DC61-4B30-8C84-617C8E250E75}" dt="2023-05-23T10:16:47.295" v="830" actId="478"/>
          <ac:spMkLst>
            <pc:docMk/>
            <pc:sldMk cId="276217320" sldId="270"/>
            <ac:spMk id="12" creationId="{9DD20015-AC16-53A1-9F7A-C88D0984AF16}"/>
          </ac:spMkLst>
        </pc:spChg>
        <pc:spChg chg="add mod">
          <ac:chgData name="Влад Софронов" userId="e98d2a5df33344b6" providerId="LiveId" clId="{215CA825-DC61-4B30-8C84-617C8E250E75}" dt="2023-05-23T10:20:26.469" v="884" actId="1076"/>
          <ac:spMkLst>
            <pc:docMk/>
            <pc:sldMk cId="276217320" sldId="270"/>
            <ac:spMk id="13" creationId="{F13D3C89-AE03-A15D-0F83-A5331046B49A}"/>
          </ac:spMkLst>
        </pc:spChg>
        <pc:spChg chg="add mod">
          <ac:chgData name="Влад Софронов" userId="e98d2a5df33344b6" providerId="LiveId" clId="{215CA825-DC61-4B30-8C84-617C8E250E75}" dt="2023-05-23T10:19:50.592" v="878" actId="1076"/>
          <ac:spMkLst>
            <pc:docMk/>
            <pc:sldMk cId="276217320" sldId="270"/>
            <ac:spMk id="14" creationId="{B8B53CA6-BE07-1253-9352-0A9B5A41E79F}"/>
          </ac:spMkLst>
        </pc:spChg>
        <pc:spChg chg="add del mod">
          <ac:chgData name="Влад Софронов" userId="e98d2a5df33344b6" providerId="LiveId" clId="{215CA825-DC61-4B30-8C84-617C8E250E75}" dt="2023-05-23T10:17:14.493" v="836" actId="11529"/>
          <ac:spMkLst>
            <pc:docMk/>
            <pc:sldMk cId="276217320" sldId="270"/>
            <ac:spMk id="15" creationId="{54835873-DFEA-6C31-5868-5674569B64B8}"/>
          </ac:spMkLst>
        </pc:spChg>
        <pc:spChg chg="add mod">
          <ac:chgData name="Влад Софронов" userId="e98d2a5df33344b6" providerId="LiveId" clId="{215CA825-DC61-4B30-8C84-617C8E250E75}" dt="2023-05-23T10:19:25.032" v="871" actId="208"/>
          <ac:spMkLst>
            <pc:docMk/>
            <pc:sldMk cId="276217320" sldId="270"/>
            <ac:spMk id="16" creationId="{E3CB994B-77A0-3837-5D52-89B01E49FA62}"/>
          </ac:spMkLst>
        </pc:spChg>
        <pc:spChg chg="add mod">
          <ac:chgData name="Влад Софронов" userId="e98d2a5df33344b6" providerId="LiveId" clId="{215CA825-DC61-4B30-8C84-617C8E250E75}" dt="2023-05-23T10:19:25.032" v="871" actId="208"/>
          <ac:spMkLst>
            <pc:docMk/>
            <pc:sldMk cId="276217320" sldId="270"/>
            <ac:spMk id="17" creationId="{06B8511D-7FED-43BC-6C92-FB321E62ACB9}"/>
          </ac:spMkLst>
        </pc:spChg>
        <pc:cxnChg chg="add del mod">
          <ac:chgData name="Влад Софронов" userId="e98d2a5df33344b6" providerId="LiveId" clId="{215CA825-DC61-4B30-8C84-617C8E250E75}" dt="2023-05-23T10:19:38.999" v="875" actId="11529"/>
          <ac:cxnSpMkLst>
            <pc:docMk/>
            <pc:sldMk cId="276217320" sldId="270"/>
            <ac:cxnSpMk id="19" creationId="{DE11367C-940B-D684-2454-43335B75A630}"/>
          </ac:cxnSpMkLst>
        </pc:cxnChg>
        <pc:cxnChg chg="add mod">
          <ac:chgData name="Влад Софронов" userId="e98d2a5df33344b6" providerId="LiveId" clId="{215CA825-DC61-4B30-8C84-617C8E250E75}" dt="2023-05-23T10:21:41.460" v="895" actId="208"/>
          <ac:cxnSpMkLst>
            <pc:docMk/>
            <pc:sldMk cId="276217320" sldId="270"/>
            <ac:cxnSpMk id="22" creationId="{0F717E63-F200-8E8B-F8FE-E6E0EF73394B}"/>
          </ac:cxnSpMkLst>
        </pc:cxnChg>
        <pc:cxnChg chg="add mod">
          <ac:chgData name="Влад Софронов" userId="e98d2a5df33344b6" providerId="LiveId" clId="{215CA825-DC61-4B30-8C84-617C8E250E75}" dt="2023-05-23T10:21:41.460" v="895" actId="208"/>
          <ac:cxnSpMkLst>
            <pc:docMk/>
            <pc:sldMk cId="276217320" sldId="270"/>
            <ac:cxnSpMk id="25" creationId="{5A8D7C69-7C93-695F-106C-D09AF7B35FE4}"/>
          </ac:cxnSpMkLst>
        </pc:cxnChg>
        <pc:cxnChg chg="add mod">
          <ac:chgData name="Влад Софронов" userId="e98d2a5df33344b6" providerId="LiveId" clId="{215CA825-DC61-4B30-8C84-617C8E250E75}" dt="2023-05-23T10:21:41.460" v="895" actId="208"/>
          <ac:cxnSpMkLst>
            <pc:docMk/>
            <pc:sldMk cId="276217320" sldId="270"/>
            <ac:cxnSpMk id="27" creationId="{84F27B76-C8D7-532E-C00C-B5561C3A1F1E}"/>
          </ac:cxnSpMkLst>
        </pc:cxnChg>
        <pc:cxnChg chg="add mod">
          <ac:chgData name="Влад Софронов" userId="e98d2a5df33344b6" providerId="LiveId" clId="{215CA825-DC61-4B30-8C84-617C8E250E75}" dt="2023-05-23T10:21:41.460" v="895" actId="208"/>
          <ac:cxnSpMkLst>
            <pc:docMk/>
            <pc:sldMk cId="276217320" sldId="270"/>
            <ac:cxnSpMk id="30" creationId="{21BA38BE-CED2-9D23-EBE8-AA7814591193}"/>
          </ac:cxnSpMkLst>
        </pc:cxnChg>
        <pc:cxnChg chg="add del mod">
          <ac:chgData name="Влад Софронов" userId="e98d2a5df33344b6" providerId="LiveId" clId="{215CA825-DC61-4B30-8C84-617C8E250E75}" dt="2023-05-23T10:20:56.520" v="889" actId="11529"/>
          <ac:cxnSpMkLst>
            <pc:docMk/>
            <pc:sldMk cId="276217320" sldId="270"/>
            <ac:cxnSpMk id="32" creationId="{3D5AAB00-AE87-BB41-0AB6-6DFEA66AD670}"/>
          </ac:cxnSpMkLst>
        </pc:cxnChg>
        <pc:cxnChg chg="add mod">
          <ac:chgData name="Влад Софронов" userId="e98d2a5df33344b6" providerId="LiveId" clId="{215CA825-DC61-4B30-8C84-617C8E250E75}" dt="2023-05-23T10:21:57.923" v="896" actId="14100"/>
          <ac:cxnSpMkLst>
            <pc:docMk/>
            <pc:sldMk cId="276217320" sldId="270"/>
            <ac:cxnSpMk id="34" creationId="{3C3B94B8-A650-92F2-074F-9DD2AFED6E04}"/>
          </ac:cxnSpMkLst>
        </pc:cxnChg>
        <pc:cxnChg chg="add mod">
          <ac:chgData name="Влад Софронов" userId="e98d2a5df33344b6" providerId="LiveId" clId="{215CA825-DC61-4B30-8C84-617C8E250E75}" dt="2023-05-23T10:21:41.460" v="895" actId="208"/>
          <ac:cxnSpMkLst>
            <pc:docMk/>
            <pc:sldMk cId="276217320" sldId="270"/>
            <ac:cxnSpMk id="36" creationId="{18EBC47D-E43C-9437-F8B4-21CCD4BD6C66}"/>
          </ac:cxnSpMkLst>
        </pc:cxnChg>
        <pc:cxnChg chg="add mod">
          <ac:chgData name="Влад Софронов" userId="e98d2a5df33344b6" providerId="LiveId" clId="{215CA825-DC61-4B30-8C84-617C8E250E75}" dt="2023-05-23T10:21:41.460" v="895" actId="208"/>
          <ac:cxnSpMkLst>
            <pc:docMk/>
            <pc:sldMk cId="276217320" sldId="270"/>
            <ac:cxnSpMk id="38" creationId="{B519FE88-6454-1A05-A290-27967C46CFD0}"/>
          </ac:cxnSpMkLst>
        </pc:cxnChg>
        <pc:cxnChg chg="add mod">
          <ac:chgData name="Влад Софронов" userId="e98d2a5df33344b6" providerId="LiveId" clId="{215CA825-DC61-4B30-8C84-617C8E250E75}" dt="2023-05-23T10:21:41.460" v="895" actId="208"/>
          <ac:cxnSpMkLst>
            <pc:docMk/>
            <pc:sldMk cId="276217320" sldId="270"/>
            <ac:cxnSpMk id="40" creationId="{581DDF5B-1124-0771-28B8-6A00261C1898}"/>
          </ac:cxnSpMkLst>
        </pc:cxnChg>
        <pc:cxnChg chg="add mod">
          <ac:chgData name="Влад Софронов" userId="e98d2a5df33344b6" providerId="LiveId" clId="{215CA825-DC61-4B30-8C84-617C8E250E75}" dt="2023-05-23T10:21:41.460" v="895" actId="208"/>
          <ac:cxnSpMkLst>
            <pc:docMk/>
            <pc:sldMk cId="276217320" sldId="270"/>
            <ac:cxnSpMk id="42" creationId="{82AE40C0-3555-530B-C673-2BBCD8C504BA}"/>
          </ac:cxnSpMkLst>
        </pc:cxnChg>
      </pc:sldChg>
      <pc:sldChg chg="new del">
        <pc:chgData name="Влад Софронов" userId="e98d2a5df33344b6" providerId="LiveId" clId="{215CA825-DC61-4B30-8C84-617C8E250E75}" dt="2023-05-23T08:42:44.637" v="8" actId="47"/>
        <pc:sldMkLst>
          <pc:docMk/>
          <pc:sldMk cId="2576314666" sldId="270"/>
        </pc:sldMkLst>
      </pc:sldChg>
      <pc:sldChg chg="new del">
        <pc:chgData name="Влад Софронов" userId="e98d2a5df33344b6" providerId="LiveId" clId="{215CA825-DC61-4B30-8C84-617C8E250E75}" dt="2023-05-23T08:42:34.919" v="6" actId="47"/>
        <pc:sldMkLst>
          <pc:docMk/>
          <pc:sldMk cId="4032132419" sldId="270"/>
        </pc:sldMkLst>
      </pc:sldChg>
      <pc:sldChg chg="new add del">
        <pc:chgData name="Влад Софронов" userId="e98d2a5df33344b6" providerId="LiveId" clId="{215CA825-DC61-4B30-8C84-617C8E250E75}" dt="2023-05-23T10:38:05.200" v="968" actId="47"/>
        <pc:sldMkLst>
          <pc:docMk/>
          <pc:sldMk cId="3470328780" sldId="271"/>
        </pc:sldMkLst>
      </pc:sldChg>
      <pc:sldChg chg="addSp delSp modSp new add del mod modTransition">
        <pc:chgData name="Влад Софронов" userId="e98d2a5df33344b6" providerId="LiveId" clId="{215CA825-DC61-4B30-8C84-617C8E250E75}" dt="2023-05-23T12:01:02.978" v="2379"/>
        <pc:sldMkLst>
          <pc:docMk/>
          <pc:sldMk cId="3181624038" sldId="272"/>
        </pc:sldMkLst>
        <pc:spChg chg="mod">
          <ac:chgData name="Влад Софронов" userId="e98d2a5df33344b6" providerId="LiveId" clId="{215CA825-DC61-4B30-8C84-617C8E250E75}" dt="2023-05-23T10:25:58.926" v="913"/>
          <ac:spMkLst>
            <pc:docMk/>
            <pc:sldMk cId="3181624038" sldId="272"/>
            <ac:spMk id="4" creationId="{0843C326-4672-E777-2028-D3ADF67D9EEA}"/>
          </ac:spMkLst>
        </pc:spChg>
        <pc:spChg chg="add del mod">
          <ac:chgData name="Влад Софронов" userId="e98d2a5df33344b6" providerId="LiveId" clId="{215CA825-DC61-4B30-8C84-617C8E250E75}" dt="2023-05-23T10:24:01.932" v="903" actId="478"/>
          <ac:spMkLst>
            <pc:docMk/>
            <pc:sldMk cId="3181624038" sldId="272"/>
            <ac:spMk id="5" creationId="{5EB21B92-1547-164F-F69F-A0F7C22FAA28}"/>
          </ac:spMkLst>
        </pc:spChg>
        <pc:spChg chg="add del mod">
          <ac:chgData name="Влад Софронов" userId="e98d2a5df33344b6" providerId="LiveId" clId="{215CA825-DC61-4B30-8C84-617C8E250E75}" dt="2023-05-23T10:24:01.932" v="903" actId="478"/>
          <ac:spMkLst>
            <pc:docMk/>
            <pc:sldMk cId="3181624038" sldId="272"/>
            <ac:spMk id="6" creationId="{94F4A530-4671-E543-3B92-776C4D744744}"/>
          </ac:spMkLst>
        </pc:spChg>
        <pc:spChg chg="add del mod">
          <ac:chgData name="Влад Софронов" userId="e98d2a5df33344b6" providerId="LiveId" clId="{215CA825-DC61-4B30-8C84-617C8E250E75}" dt="2023-05-23T10:24:08.735" v="904" actId="478"/>
          <ac:spMkLst>
            <pc:docMk/>
            <pc:sldMk cId="3181624038" sldId="272"/>
            <ac:spMk id="7" creationId="{9D1ABE91-C579-D856-62AC-8A58C7F4FDF3}"/>
          </ac:spMkLst>
        </pc:spChg>
        <pc:spChg chg="add del mod">
          <ac:chgData name="Влад Софронов" userId="e98d2a5df33344b6" providerId="LiveId" clId="{215CA825-DC61-4B30-8C84-617C8E250E75}" dt="2023-05-23T10:50:18.500" v="1070" actId="255"/>
          <ac:spMkLst>
            <pc:docMk/>
            <pc:sldMk cId="3181624038" sldId="272"/>
            <ac:spMk id="8" creationId="{02F5CD6D-EC37-6EEC-8F12-104184BBD35E}"/>
          </ac:spMkLst>
        </pc:spChg>
        <pc:spChg chg="add del mod">
          <ac:chgData name="Влад Софронов" userId="e98d2a5df33344b6" providerId="LiveId" clId="{215CA825-DC61-4B30-8C84-617C8E250E75}" dt="2023-05-23T11:59:56.606" v="2374" actId="207"/>
          <ac:spMkLst>
            <pc:docMk/>
            <pc:sldMk cId="3181624038" sldId="272"/>
            <ac:spMk id="9" creationId="{5FCE3F0C-93C9-FE46-6B22-C0E66AF2149F}"/>
          </ac:spMkLst>
        </pc:spChg>
        <pc:spChg chg="add del mod">
          <ac:chgData name="Влад Софронов" userId="e98d2a5df33344b6" providerId="LiveId" clId="{215CA825-DC61-4B30-8C84-617C8E250E75}" dt="2023-05-23T10:25:42.659" v="912" actId="1582"/>
          <ac:spMkLst>
            <pc:docMk/>
            <pc:sldMk cId="3181624038" sldId="272"/>
            <ac:spMk id="10" creationId="{DEFDD8B0-8D3A-CB52-BA84-4F7C4A51D888}"/>
          </ac:spMkLst>
        </pc:spChg>
        <pc:spChg chg="add del mod">
          <ac:chgData name="Влад Софронов" userId="e98d2a5df33344b6" providerId="LiveId" clId="{215CA825-DC61-4B30-8C84-617C8E250E75}" dt="2023-05-23T10:25:42.659" v="912" actId="1582"/>
          <ac:spMkLst>
            <pc:docMk/>
            <pc:sldMk cId="3181624038" sldId="272"/>
            <ac:spMk id="11" creationId="{2544340B-1391-D2F3-C736-287D9EC6F664}"/>
          </ac:spMkLst>
        </pc:spChg>
        <pc:spChg chg="add del mod">
          <ac:chgData name="Влад Софронов" userId="e98d2a5df33344b6" providerId="LiveId" clId="{215CA825-DC61-4B30-8C84-617C8E250E75}" dt="2023-05-23T10:50:11.067" v="1068" actId="1076"/>
          <ac:spMkLst>
            <pc:docMk/>
            <pc:sldMk cId="3181624038" sldId="272"/>
            <ac:spMk id="12" creationId="{01B28369-A74D-6ACE-9286-5F4865B6A1A3}"/>
          </ac:spMkLst>
        </pc:spChg>
        <pc:spChg chg="add del mod">
          <ac:chgData name="Влад Софронов" userId="e98d2a5df33344b6" providerId="LiveId" clId="{215CA825-DC61-4B30-8C84-617C8E250E75}" dt="2023-05-23T10:50:11.067" v="1068" actId="1076"/>
          <ac:spMkLst>
            <pc:docMk/>
            <pc:sldMk cId="3181624038" sldId="272"/>
            <ac:spMk id="13" creationId="{36D426B1-71F5-AFA5-7005-78F09EFE3572}"/>
          </ac:spMkLst>
        </pc:spChg>
        <pc:spChg chg="add del mod">
          <ac:chgData name="Влад Софронов" userId="e98d2a5df33344b6" providerId="LiveId" clId="{215CA825-DC61-4B30-8C84-617C8E250E75}" dt="2023-05-23T10:25:42.659" v="912" actId="1582"/>
          <ac:spMkLst>
            <pc:docMk/>
            <pc:sldMk cId="3181624038" sldId="272"/>
            <ac:spMk id="14" creationId="{1473028E-F488-CC05-A051-A87874AAE3E9}"/>
          </ac:spMkLst>
        </pc:spChg>
        <pc:spChg chg="add del mod">
          <ac:chgData name="Влад Софронов" userId="e98d2a5df33344b6" providerId="LiveId" clId="{215CA825-DC61-4B30-8C84-617C8E250E75}" dt="2023-05-23T10:25:42.659" v="912" actId="1582"/>
          <ac:spMkLst>
            <pc:docMk/>
            <pc:sldMk cId="3181624038" sldId="272"/>
            <ac:spMk id="15" creationId="{4A8920A7-A487-25C0-B655-ECC978DF2C35}"/>
          </ac:spMkLst>
        </pc:spChg>
        <pc:spChg chg="add del mod">
          <ac:chgData name="Влад Софронов" userId="e98d2a5df33344b6" providerId="LiveId" clId="{215CA825-DC61-4B30-8C84-617C8E250E75}" dt="2023-05-23T10:50:11.067" v="1068" actId="1076"/>
          <ac:spMkLst>
            <pc:docMk/>
            <pc:sldMk cId="3181624038" sldId="272"/>
            <ac:spMk id="16" creationId="{C81BBE4F-6389-6D3A-8637-FA984FAF6E15}"/>
          </ac:spMkLst>
        </pc:spChg>
        <pc:spChg chg="add del mod">
          <ac:chgData name="Влад Софронов" userId="e98d2a5df33344b6" providerId="LiveId" clId="{215CA825-DC61-4B30-8C84-617C8E250E75}" dt="2023-05-23T10:50:11.067" v="1068" actId="1076"/>
          <ac:spMkLst>
            <pc:docMk/>
            <pc:sldMk cId="3181624038" sldId="272"/>
            <ac:spMk id="17" creationId="{3EBE0480-1DDF-EB30-7F6D-2223B010B913}"/>
          </ac:spMkLst>
        </pc:spChg>
        <pc:picChg chg="add del mod">
          <ac:chgData name="Влад Софронов" userId="e98d2a5df33344b6" providerId="LiveId" clId="{215CA825-DC61-4B30-8C84-617C8E250E75}" dt="2023-05-23T12:01:02.978" v="2379"/>
          <ac:picMkLst>
            <pc:docMk/>
            <pc:sldMk cId="3181624038" sldId="272"/>
            <ac:picMk id="32" creationId="{9E8FA0FD-99F1-CCA0-4EEF-9B8DE57AEE05}"/>
          </ac:picMkLst>
        </pc:picChg>
        <pc:cxnChg chg="add del mod">
          <ac:chgData name="Влад Софронов" userId="e98d2a5df33344b6" providerId="LiveId" clId="{215CA825-DC61-4B30-8C84-617C8E250E75}" dt="2023-05-23T10:25:25.640" v="911" actId="208"/>
          <ac:cxnSpMkLst>
            <pc:docMk/>
            <pc:sldMk cId="3181624038" sldId="272"/>
            <ac:cxnSpMk id="18" creationId="{AAEEE988-8317-B5F0-806A-4B8D7AA553EE}"/>
          </ac:cxnSpMkLst>
        </pc:cxnChg>
        <pc:cxnChg chg="add del mod">
          <ac:chgData name="Влад Софронов" userId="e98d2a5df33344b6" providerId="LiveId" clId="{215CA825-DC61-4B30-8C84-617C8E250E75}" dt="2023-05-23T10:25:25.640" v="911" actId="208"/>
          <ac:cxnSpMkLst>
            <pc:docMk/>
            <pc:sldMk cId="3181624038" sldId="272"/>
            <ac:cxnSpMk id="19" creationId="{8E1745AF-4148-E00B-2F90-D3D485950A63}"/>
          </ac:cxnSpMkLst>
        </pc:cxnChg>
        <pc:cxnChg chg="add del mod">
          <ac:chgData name="Влад Софронов" userId="e98d2a5df33344b6" providerId="LiveId" clId="{215CA825-DC61-4B30-8C84-617C8E250E75}" dt="2023-05-23T10:25:25.640" v="911" actId="208"/>
          <ac:cxnSpMkLst>
            <pc:docMk/>
            <pc:sldMk cId="3181624038" sldId="272"/>
            <ac:cxnSpMk id="20" creationId="{C0C2AF36-D47E-2A79-FCBA-D7E771552143}"/>
          </ac:cxnSpMkLst>
        </pc:cxnChg>
        <pc:cxnChg chg="add del mod">
          <ac:chgData name="Влад Софронов" userId="e98d2a5df33344b6" providerId="LiveId" clId="{215CA825-DC61-4B30-8C84-617C8E250E75}" dt="2023-05-23T10:25:25.640" v="911" actId="208"/>
          <ac:cxnSpMkLst>
            <pc:docMk/>
            <pc:sldMk cId="3181624038" sldId="272"/>
            <ac:cxnSpMk id="21" creationId="{91C68039-04C3-3BB1-D644-A95FE8EAF71C}"/>
          </ac:cxnSpMkLst>
        </pc:cxnChg>
        <pc:cxnChg chg="add del mod">
          <ac:chgData name="Влад Софронов" userId="e98d2a5df33344b6" providerId="LiveId" clId="{215CA825-DC61-4B30-8C84-617C8E250E75}" dt="2023-05-23T10:50:11.067" v="1068" actId="1076"/>
          <ac:cxnSpMkLst>
            <pc:docMk/>
            <pc:sldMk cId="3181624038" sldId="272"/>
            <ac:cxnSpMk id="22" creationId="{C8AF77A2-ADFC-00A0-0A0F-E83CD49FD2CF}"/>
          </ac:cxnSpMkLst>
        </pc:cxnChg>
        <pc:cxnChg chg="add del mod">
          <ac:chgData name="Влад Софронов" userId="e98d2a5df33344b6" providerId="LiveId" clId="{215CA825-DC61-4B30-8C84-617C8E250E75}" dt="2023-05-23T10:50:11.067" v="1068" actId="1076"/>
          <ac:cxnSpMkLst>
            <pc:docMk/>
            <pc:sldMk cId="3181624038" sldId="272"/>
            <ac:cxnSpMk id="23" creationId="{7B09330B-60FC-E64D-9F4B-BDE8743A086D}"/>
          </ac:cxnSpMkLst>
        </pc:cxnChg>
        <pc:cxnChg chg="add del mod">
          <ac:chgData name="Влад Софронов" userId="e98d2a5df33344b6" providerId="LiveId" clId="{215CA825-DC61-4B30-8C84-617C8E250E75}" dt="2023-05-23T10:50:11.067" v="1068" actId="1076"/>
          <ac:cxnSpMkLst>
            <pc:docMk/>
            <pc:sldMk cId="3181624038" sldId="272"/>
            <ac:cxnSpMk id="24" creationId="{55BDCA06-0783-F007-AFD0-589723DE0E67}"/>
          </ac:cxnSpMkLst>
        </pc:cxnChg>
        <pc:cxnChg chg="add del mod">
          <ac:chgData name="Влад Софронов" userId="e98d2a5df33344b6" providerId="LiveId" clId="{215CA825-DC61-4B30-8C84-617C8E250E75}" dt="2023-05-23T10:50:11.067" v="1068" actId="1076"/>
          <ac:cxnSpMkLst>
            <pc:docMk/>
            <pc:sldMk cId="3181624038" sldId="272"/>
            <ac:cxnSpMk id="25" creationId="{B9422B58-B312-1363-0ED6-4594460EA690}"/>
          </ac:cxnSpMkLst>
        </pc:cxnChg>
        <pc:cxnChg chg="add del mod">
          <ac:chgData name="Влад Софронов" userId="e98d2a5df33344b6" providerId="LiveId" clId="{215CA825-DC61-4B30-8C84-617C8E250E75}" dt="2023-05-23T10:50:11.067" v="1068" actId="1076"/>
          <ac:cxnSpMkLst>
            <pc:docMk/>
            <pc:sldMk cId="3181624038" sldId="272"/>
            <ac:cxnSpMk id="26" creationId="{3BA92F08-7E84-450F-2A5E-60BA96E86F7A}"/>
          </ac:cxnSpMkLst>
        </pc:cxnChg>
      </pc:sldChg>
      <pc:sldChg chg="addSp delSp modSp new del mod modClrScheme chgLayout">
        <pc:chgData name="Влад Софронов" userId="e98d2a5df33344b6" providerId="LiveId" clId="{215CA825-DC61-4B30-8C84-617C8E250E75}" dt="2023-05-23T11:06:16.402" v="1498" actId="47"/>
        <pc:sldMkLst>
          <pc:docMk/>
          <pc:sldMk cId="1323936566" sldId="273"/>
        </pc:sldMkLst>
        <pc:spChg chg="mod ord">
          <ac:chgData name="Влад Софронов" userId="e98d2a5df33344b6" providerId="LiveId" clId="{215CA825-DC61-4B30-8C84-617C8E250E75}" dt="2023-05-23T10:59:06.332" v="1181" actId="700"/>
          <ac:spMkLst>
            <pc:docMk/>
            <pc:sldMk cId="1323936566" sldId="273"/>
            <ac:spMk id="2" creationId="{BAA6AAB3-7037-8F3C-CF70-59D5D3DC3E9A}"/>
          </ac:spMkLst>
        </pc:spChg>
        <pc:spChg chg="mod ord">
          <ac:chgData name="Влад Софронов" userId="e98d2a5df33344b6" providerId="LiveId" clId="{215CA825-DC61-4B30-8C84-617C8E250E75}" dt="2023-05-23T10:59:06.332" v="1181" actId="700"/>
          <ac:spMkLst>
            <pc:docMk/>
            <pc:sldMk cId="1323936566" sldId="273"/>
            <ac:spMk id="3" creationId="{36E42B37-D0F5-ECDA-4387-72F1ED548F5D}"/>
          </ac:spMkLst>
        </pc:spChg>
        <pc:spChg chg="mod ord">
          <ac:chgData name="Влад Софронов" userId="e98d2a5df33344b6" providerId="LiveId" clId="{215CA825-DC61-4B30-8C84-617C8E250E75}" dt="2023-05-23T10:59:06.332" v="1181" actId="700"/>
          <ac:spMkLst>
            <pc:docMk/>
            <pc:sldMk cId="1323936566" sldId="273"/>
            <ac:spMk id="4" creationId="{8F556198-76A4-681E-C168-5ABC70C254A7}"/>
          </ac:spMkLst>
        </pc:spChg>
        <pc:spChg chg="add mod">
          <ac:chgData name="Влад Софронов" userId="e98d2a5df33344b6" providerId="LiveId" clId="{215CA825-DC61-4B30-8C84-617C8E250E75}" dt="2023-05-23T10:51:50.272" v="1166" actId="20577"/>
          <ac:spMkLst>
            <pc:docMk/>
            <pc:sldMk cId="1323936566" sldId="273"/>
            <ac:spMk id="5" creationId="{22BD26CD-7C30-B4F3-816C-0FEC312F92D7}"/>
          </ac:spMkLst>
        </pc:spChg>
        <pc:picChg chg="add del mod">
          <ac:chgData name="Влад Софронов" userId="e98d2a5df33344b6" providerId="LiveId" clId="{215CA825-DC61-4B30-8C84-617C8E250E75}" dt="2023-05-23T10:59:34.109" v="1186" actId="478"/>
          <ac:picMkLst>
            <pc:docMk/>
            <pc:sldMk cId="1323936566" sldId="273"/>
            <ac:picMk id="7" creationId="{EF4FBE9A-17E2-C3D8-EAEC-9C17B1978D30}"/>
          </ac:picMkLst>
        </pc:picChg>
      </pc:sldChg>
      <pc:sldChg chg="addSp delSp modSp new mod modTransition">
        <pc:chgData name="Влад Софронов" userId="e98d2a5df33344b6" providerId="LiveId" clId="{215CA825-DC61-4B30-8C84-617C8E250E75}" dt="2023-05-23T11:40:19.512" v="2036"/>
        <pc:sldMkLst>
          <pc:docMk/>
          <pc:sldMk cId="1384801189" sldId="274"/>
        </pc:sldMkLst>
        <pc:spChg chg="mod">
          <ac:chgData name="Влад Софронов" userId="e98d2a5df33344b6" providerId="LiveId" clId="{215CA825-DC61-4B30-8C84-617C8E250E75}" dt="2023-05-23T10:59:12.451" v="1183"/>
          <ac:spMkLst>
            <pc:docMk/>
            <pc:sldMk cId="1384801189" sldId="274"/>
            <ac:spMk id="4" creationId="{9F00C34C-0320-BCE6-F2D6-A70772FE6C77}"/>
          </ac:spMkLst>
        </pc:spChg>
        <pc:spChg chg="add mod">
          <ac:chgData name="Влад Софронов" userId="e98d2a5df33344b6" providerId="LiveId" clId="{215CA825-DC61-4B30-8C84-617C8E250E75}" dt="2023-05-23T11:00:35.164" v="1199" actId="14100"/>
          <ac:spMkLst>
            <pc:docMk/>
            <pc:sldMk cId="1384801189" sldId="274"/>
            <ac:spMk id="5" creationId="{83418B3D-B097-43DB-D556-71E36A1DA2A3}"/>
          </ac:spMkLst>
        </pc:spChg>
        <pc:spChg chg="add del mod">
          <ac:chgData name="Влад Софронов" userId="e98d2a5df33344b6" providerId="LiveId" clId="{215CA825-DC61-4B30-8C84-617C8E250E75}" dt="2023-05-23T11:00:25.047" v="1196" actId="478"/>
          <ac:spMkLst>
            <pc:docMk/>
            <pc:sldMk cId="1384801189" sldId="274"/>
            <ac:spMk id="6" creationId="{043E7D17-29B1-1028-B856-181F688F1676}"/>
          </ac:spMkLst>
        </pc:spChg>
        <pc:picChg chg="add mod modCrop">
          <ac:chgData name="Влад Софронов" userId="e98d2a5df33344b6" providerId="LiveId" clId="{215CA825-DC61-4B30-8C84-617C8E250E75}" dt="2023-05-23T11:11:36.575" v="1540" actId="14100"/>
          <ac:picMkLst>
            <pc:docMk/>
            <pc:sldMk cId="1384801189" sldId="274"/>
            <ac:picMk id="8" creationId="{3876FACA-4B6D-0B9A-1FC4-150180912F6E}"/>
          </ac:picMkLst>
        </pc:picChg>
      </pc:sldChg>
      <pc:sldChg chg="new del">
        <pc:chgData name="Влад Софронов" userId="e98d2a5df33344b6" providerId="LiveId" clId="{215CA825-DC61-4B30-8C84-617C8E250E75}" dt="2023-05-23T10:59:01.212" v="1179" actId="680"/>
        <pc:sldMkLst>
          <pc:docMk/>
          <pc:sldMk cId="3925785498" sldId="274"/>
        </pc:sldMkLst>
      </pc:sldChg>
      <pc:sldChg chg="addSp delSp modSp add mod modTransition">
        <pc:chgData name="Влад Софронов" userId="e98d2a5df33344b6" providerId="LiveId" clId="{215CA825-DC61-4B30-8C84-617C8E250E75}" dt="2023-05-23T11:40:19.512" v="2036"/>
        <pc:sldMkLst>
          <pc:docMk/>
          <pc:sldMk cId="3532382871" sldId="275"/>
        </pc:sldMkLst>
        <pc:spChg chg="mod">
          <ac:chgData name="Влад Софронов" userId="e98d2a5df33344b6" providerId="LiveId" clId="{215CA825-DC61-4B30-8C84-617C8E250E75}" dt="2023-05-23T11:01:07" v="1231" actId="20577"/>
          <ac:spMkLst>
            <pc:docMk/>
            <pc:sldMk cId="3532382871" sldId="275"/>
            <ac:spMk id="4" creationId="{9F00C34C-0320-BCE6-F2D6-A70772FE6C77}"/>
          </ac:spMkLst>
        </pc:spChg>
        <pc:spChg chg="mod">
          <ac:chgData name="Влад Софронов" userId="e98d2a5df33344b6" providerId="LiveId" clId="{215CA825-DC61-4B30-8C84-617C8E250E75}" dt="2023-05-23T11:02:49.029" v="1413" actId="20577"/>
          <ac:spMkLst>
            <pc:docMk/>
            <pc:sldMk cId="3532382871" sldId="275"/>
            <ac:spMk id="5" creationId="{83418B3D-B097-43DB-D556-71E36A1DA2A3}"/>
          </ac:spMkLst>
        </pc:spChg>
        <pc:picChg chg="add mod modCrop">
          <ac:chgData name="Влад Софронов" userId="e98d2a5df33344b6" providerId="LiveId" clId="{215CA825-DC61-4B30-8C84-617C8E250E75}" dt="2023-05-23T11:11:49.829" v="1541" actId="14100"/>
          <ac:picMkLst>
            <pc:docMk/>
            <pc:sldMk cId="3532382871" sldId="275"/>
            <ac:picMk id="7" creationId="{E8B126F8-C099-E642-E5E7-57C0D620F30A}"/>
          </ac:picMkLst>
        </pc:picChg>
        <pc:picChg chg="del">
          <ac:chgData name="Влад Софронов" userId="e98d2a5df33344b6" providerId="LiveId" clId="{215CA825-DC61-4B30-8C84-617C8E250E75}" dt="2023-05-23T11:03:00.539" v="1415" actId="478"/>
          <ac:picMkLst>
            <pc:docMk/>
            <pc:sldMk cId="3532382871" sldId="275"/>
            <ac:picMk id="8" creationId="{3876FACA-4B6D-0B9A-1FC4-150180912F6E}"/>
          </ac:picMkLst>
        </pc:picChg>
      </pc:sldChg>
      <pc:sldChg chg="addSp delSp modSp add mod modTransition">
        <pc:chgData name="Влад Софронов" userId="e98d2a5df33344b6" providerId="LiveId" clId="{215CA825-DC61-4B30-8C84-617C8E250E75}" dt="2023-05-23T13:14:08.089" v="2924" actId="20577"/>
        <pc:sldMkLst>
          <pc:docMk/>
          <pc:sldMk cId="1913837916" sldId="276"/>
        </pc:sldMkLst>
        <pc:spChg chg="mod">
          <ac:chgData name="Влад Софронов" userId="e98d2a5df33344b6" providerId="LiveId" clId="{215CA825-DC61-4B30-8C84-617C8E250E75}" dt="2023-05-23T11:05:30.468" v="1464" actId="20577"/>
          <ac:spMkLst>
            <pc:docMk/>
            <pc:sldMk cId="1913837916" sldId="276"/>
            <ac:spMk id="4" creationId="{9F00C34C-0320-BCE6-F2D6-A70772FE6C77}"/>
          </ac:spMkLst>
        </pc:spChg>
        <pc:spChg chg="add del mod">
          <ac:chgData name="Влад Софронов" userId="e98d2a5df33344b6" providerId="LiveId" clId="{215CA825-DC61-4B30-8C84-617C8E250E75}" dt="2023-05-23T13:14:08.089" v="2924" actId="20577"/>
          <ac:spMkLst>
            <pc:docMk/>
            <pc:sldMk cId="1913837916" sldId="276"/>
            <ac:spMk id="5" creationId="{83418B3D-B097-43DB-D556-71E36A1DA2A3}"/>
          </ac:spMkLst>
        </pc:spChg>
        <pc:picChg chg="add mod modCrop">
          <ac:chgData name="Влад Софронов" userId="e98d2a5df33344b6" providerId="LiveId" clId="{215CA825-DC61-4B30-8C84-617C8E250E75}" dt="2023-05-23T11:13:37.484" v="1587" actId="1076"/>
          <ac:picMkLst>
            <pc:docMk/>
            <pc:sldMk cId="1913837916" sldId="276"/>
            <ac:picMk id="7" creationId="{FA7E3BC5-A6A3-2A3E-AAD0-844BA7992E22}"/>
          </ac:picMkLst>
        </pc:picChg>
        <pc:picChg chg="del">
          <ac:chgData name="Влад Софронов" userId="e98d2a5df33344b6" providerId="LiveId" clId="{215CA825-DC61-4B30-8C84-617C8E250E75}" dt="2023-05-23T11:04:57.576" v="1430" actId="478"/>
          <ac:picMkLst>
            <pc:docMk/>
            <pc:sldMk cId="1913837916" sldId="276"/>
            <ac:picMk id="8" creationId="{3876FACA-4B6D-0B9A-1FC4-150180912F6E}"/>
          </ac:picMkLst>
        </pc:picChg>
        <pc:picChg chg="add del mod modCrop">
          <ac:chgData name="Влад Софронов" userId="e98d2a5df33344b6" providerId="LiveId" clId="{215CA825-DC61-4B30-8C84-617C8E250E75}" dt="2023-05-23T12:48:15.934" v="2591" actId="478"/>
          <ac:picMkLst>
            <pc:docMk/>
            <pc:sldMk cId="1913837916" sldId="276"/>
            <ac:picMk id="10" creationId="{AE073159-CC5C-504D-22C1-D664B945838D}"/>
          </ac:picMkLst>
        </pc:picChg>
        <pc:picChg chg="add mod ord">
          <ac:chgData name="Влад Софронов" userId="e98d2a5df33344b6" providerId="LiveId" clId="{215CA825-DC61-4B30-8C84-617C8E250E75}" dt="2023-05-23T12:48:13.325" v="2590" actId="171"/>
          <ac:picMkLst>
            <pc:docMk/>
            <pc:sldMk cId="1913837916" sldId="276"/>
            <ac:picMk id="12" creationId="{6E8F0565-7A49-AB03-CD44-B21D02CE9300}"/>
          </ac:picMkLst>
        </pc:picChg>
      </pc:sldChg>
      <pc:sldChg chg="addSp delSp modSp new del mod ord">
        <pc:chgData name="Влад Софронов" userId="e98d2a5df33344b6" providerId="LiveId" clId="{215CA825-DC61-4B30-8C84-617C8E250E75}" dt="2023-05-23T11:22:14.317" v="1908" actId="47"/>
        <pc:sldMkLst>
          <pc:docMk/>
          <pc:sldMk cId="709976118" sldId="277"/>
        </pc:sldMkLst>
        <pc:spChg chg="mod">
          <ac:chgData name="Влад Софронов" userId="e98d2a5df33344b6" providerId="LiveId" clId="{215CA825-DC61-4B30-8C84-617C8E250E75}" dt="2023-05-23T11:15:07.513" v="1614" actId="20577"/>
          <ac:spMkLst>
            <pc:docMk/>
            <pc:sldMk cId="709976118" sldId="277"/>
            <ac:spMk id="4" creationId="{473929DC-FAB7-3552-4DB5-902FB3868B80}"/>
          </ac:spMkLst>
        </pc:spChg>
        <pc:spChg chg="add del mod">
          <ac:chgData name="Влад Софронов" userId="e98d2a5df33344b6" providerId="LiveId" clId="{215CA825-DC61-4B30-8C84-617C8E250E75}" dt="2023-05-23T11:18:35.364" v="1878" actId="14100"/>
          <ac:spMkLst>
            <pc:docMk/>
            <pc:sldMk cId="709976118" sldId="277"/>
            <ac:spMk id="5" creationId="{A2E0049B-BFA5-20D5-04A9-14FA0A4C386E}"/>
          </ac:spMkLst>
        </pc:spChg>
        <pc:picChg chg="add del mod">
          <ac:chgData name="Влад Софронов" userId="e98d2a5df33344b6" providerId="LiveId" clId="{215CA825-DC61-4B30-8C84-617C8E250E75}" dt="2023-05-23T11:21:20.671" v="1882" actId="22"/>
          <ac:picMkLst>
            <pc:docMk/>
            <pc:sldMk cId="709976118" sldId="277"/>
            <ac:picMk id="7" creationId="{E947C33C-2CAD-C927-7C1F-0F03EB6BE0F1}"/>
          </ac:picMkLst>
        </pc:picChg>
        <pc:picChg chg="add del mod">
          <ac:chgData name="Влад Софронов" userId="e98d2a5df33344b6" providerId="LiveId" clId="{215CA825-DC61-4B30-8C84-617C8E250E75}" dt="2023-05-23T11:21:53.825" v="1905" actId="21"/>
          <ac:picMkLst>
            <pc:docMk/>
            <pc:sldMk cId="709976118" sldId="277"/>
            <ac:picMk id="9" creationId="{A9C70B6A-2C00-7FC9-426B-F678BB331D75}"/>
          </ac:picMkLst>
        </pc:picChg>
      </pc:sldChg>
      <pc:sldChg chg="addSp delSp modSp new mod modTransition">
        <pc:chgData name="Влад Софронов" userId="e98d2a5df33344b6" providerId="LiveId" clId="{215CA825-DC61-4B30-8C84-617C8E250E75}" dt="2023-05-23T11:42:38.903" v="2112"/>
        <pc:sldMkLst>
          <pc:docMk/>
          <pc:sldMk cId="4021842127" sldId="278"/>
        </pc:sldMkLst>
        <pc:spChg chg="mod">
          <ac:chgData name="Влад Софронов" userId="e98d2a5df33344b6" providerId="LiveId" clId="{215CA825-DC61-4B30-8C84-617C8E250E75}" dt="2023-05-23T11:21:50.628" v="1904" actId="20577"/>
          <ac:spMkLst>
            <pc:docMk/>
            <pc:sldMk cId="4021842127" sldId="278"/>
            <ac:spMk id="4" creationId="{E8175466-EB6F-06BB-37CD-2CAFD0F5540D}"/>
          </ac:spMkLst>
        </pc:spChg>
        <pc:spChg chg="add mod">
          <ac:chgData name="Влад Софронов" userId="e98d2a5df33344b6" providerId="LiveId" clId="{215CA825-DC61-4B30-8C84-617C8E250E75}" dt="2023-05-23T11:21:44.391" v="1887" actId="207"/>
          <ac:spMkLst>
            <pc:docMk/>
            <pc:sldMk cId="4021842127" sldId="278"/>
            <ac:spMk id="5" creationId="{90A2654B-4C52-98AA-4B94-367C46CA4D9C}"/>
          </ac:spMkLst>
        </pc:spChg>
        <pc:picChg chg="add mod">
          <ac:chgData name="Влад Софронов" userId="e98d2a5df33344b6" providerId="LiveId" clId="{215CA825-DC61-4B30-8C84-617C8E250E75}" dt="2023-05-23T11:21:59.664" v="1907" actId="1076"/>
          <ac:picMkLst>
            <pc:docMk/>
            <pc:sldMk cId="4021842127" sldId="278"/>
            <ac:picMk id="6" creationId="{80919A22-498D-36FA-8BE0-55BE05E8068E}"/>
          </ac:picMkLst>
        </pc:picChg>
        <pc:picChg chg="add del mod">
          <ac:chgData name="Влад Софронов" userId="e98d2a5df33344b6" providerId="LiveId" clId="{215CA825-DC61-4B30-8C84-617C8E250E75}" dt="2023-05-23T11:42:38.903" v="2112"/>
          <ac:picMkLst>
            <pc:docMk/>
            <pc:sldMk cId="4021842127" sldId="278"/>
            <ac:picMk id="8" creationId="{88D27291-415F-207D-15A4-5370FDFCE11E}"/>
          </ac:picMkLst>
        </pc:picChg>
      </pc:sldChg>
      <pc:sldChg chg="addSp delSp modSp new mod ord modTransition setBg">
        <pc:chgData name="Влад Софронов" userId="e98d2a5df33344b6" providerId="LiveId" clId="{215CA825-DC61-4B30-8C84-617C8E250E75}" dt="2023-05-23T11:40:19.512" v="2036"/>
        <pc:sldMkLst>
          <pc:docMk/>
          <pc:sldMk cId="467537682" sldId="279"/>
        </pc:sldMkLst>
        <pc:spChg chg="mod ord">
          <ac:chgData name="Влад Софронов" userId="e98d2a5df33344b6" providerId="LiveId" clId="{215CA825-DC61-4B30-8C84-617C8E250E75}" dt="2023-05-23T11:36:20.272" v="2003" actId="26606"/>
          <ac:spMkLst>
            <pc:docMk/>
            <pc:sldMk cId="467537682" sldId="279"/>
            <ac:spMk id="2" creationId="{3BA12221-59D5-BE95-5129-8AC16D71B70C}"/>
          </ac:spMkLst>
        </pc:spChg>
        <pc:spChg chg="mod ord">
          <ac:chgData name="Влад Софронов" userId="e98d2a5df33344b6" providerId="LiveId" clId="{215CA825-DC61-4B30-8C84-617C8E250E75}" dt="2023-05-23T11:36:20.272" v="2003" actId="26606"/>
          <ac:spMkLst>
            <pc:docMk/>
            <pc:sldMk cId="467537682" sldId="279"/>
            <ac:spMk id="3" creationId="{2255C769-11AC-C810-2F34-A307DC53F3FF}"/>
          </ac:spMkLst>
        </pc:spChg>
        <pc:spChg chg="mod">
          <ac:chgData name="Влад Софронов" userId="e98d2a5df33344b6" providerId="LiveId" clId="{215CA825-DC61-4B30-8C84-617C8E250E75}" dt="2023-05-23T11:36:20.272" v="2003" actId="26606"/>
          <ac:spMkLst>
            <pc:docMk/>
            <pc:sldMk cId="467537682" sldId="279"/>
            <ac:spMk id="4" creationId="{809FFD4E-305C-F8DC-4265-BDC023915BBF}"/>
          </ac:spMkLst>
        </pc:spChg>
        <pc:spChg chg="add del mod">
          <ac:chgData name="Влад Софронов" userId="e98d2a5df33344b6" providerId="LiveId" clId="{215CA825-DC61-4B30-8C84-617C8E250E75}" dt="2023-05-23T11:23:54.681" v="1944" actId="478"/>
          <ac:spMkLst>
            <pc:docMk/>
            <pc:sldMk cId="467537682" sldId="279"/>
            <ac:spMk id="5" creationId="{3CC531FA-9107-66AB-DB7C-A88F95F9A106}"/>
          </ac:spMkLst>
        </pc:spChg>
        <pc:spChg chg="add del mod">
          <ac:chgData name="Влад Софронов" userId="e98d2a5df33344b6" providerId="LiveId" clId="{215CA825-DC61-4B30-8C84-617C8E250E75}" dt="2023-05-23T11:35:38.251" v="1987"/>
          <ac:spMkLst>
            <pc:docMk/>
            <pc:sldMk cId="467537682" sldId="279"/>
            <ac:spMk id="7" creationId="{2C5A21B3-0BAF-F6E1-0EE2-EF19554B291D}"/>
          </ac:spMkLst>
        </pc:spChg>
        <pc:spChg chg="add del">
          <ac:chgData name="Влад Софронов" userId="e98d2a5df33344b6" providerId="LiveId" clId="{215CA825-DC61-4B30-8C84-617C8E250E75}" dt="2023-05-23T11:36:20.272" v="2003" actId="26606"/>
          <ac:spMkLst>
            <pc:docMk/>
            <pc:sldMk cId="467537682" sldId="279"/>
            <ac:spMk id="1033" creationId="{99ED5833-B85B-4103-8A3B-CAB0308E6C15}"/>
          </ac:spMkLst>
        </pc:spChg>
        <pc:graphicFrameChg chg="add del mod modGraphic">
          <ac:chgData name="Влад Софронов" userId="e98d2a5df33344b6" providerId="LiveId" clId="{215CA825-DC61-4B30-8C84-617C8E250E75}" dt="2023-05-23T11:24:48.987" v="1949" actId="1032"/>
          <ac:graphicFrameMkLst>
            <pc:docMk/>
            <pc:sldMk cId="467537682" sldId="279"/>
            <ac:graphicFrameMk id="6" creationId="{AE874273-F2ED-4AC8-5D1E-6C916C9C16EA}"/>
          </ac:graphicFrameMkLst>
        </pc:graphicFrameChg>
        <pc:picChg chg="add mod modCrop">
          <ac:chgData name="Влад Софронов" userId="e98d2a5df33344b6" providerId="LiveId" clId="{215CA825-DC61-4B30-8C84-617C8E250E75}" dt="2023-05-23T11:37:16.855" v="2009" actId="1076"/>
          <ac:picMkLst>
            <pc:docMk/>
            <pc:sldMk cId="467537682" sldId="279"/>
            <ac:picMk id="9" creationId="{C4D7F0D3-D105-35B4-E3B6-3D3B8AF01F8E}"/>
          </ac:picMkLst>
        </pc:picChg>
        <pc:picChg chg="add del mod">
          <ac:chgData name="Влад Софронов" userId="e98d2a5df33344b6" providerId="LiveId" clId="{215CA825-DC61-4B30-8C84-617C8E250E75}" dt="2023-05-23T11:25:02.736" v="1953"/>
          <ac:picMkLst>
            <pc:docMk/>
            <pc:sldMk cId="467537682" sldId="279"/>
            <ac:picMk id="1026" creationId="{C38338B2-3177-54AF-E5E8-91C9F73FFCB6}"/>
          </ac:picMkLst>
        </pc:picChg>
        <pc:picChg chg="add mod ord">
          <ac:chgData name="Влад Софронов" userId="e98d2a5df33344b6" providerId="LiveId" clId="{215CA825-DC61-4B30-8C84-617C8E250E75}" dt="2023-05-23T11:37:01.350" v="2006" actId="1076"/>
          <ac:picMkLst>
            <pc:docMk/>
            <pc:sldMk cId="467537682" sldId="279"/>
            <ac:picMk id="1028" creationId="{DE3D7545-1698-4C96-7A3F-BAFD210D5A08}"/>
          </ac:picMkLst>
        </pc:picChg>
        <pc:picChg chg="add del mod">
          <ac:chgData name="Влад Софронов" userId="e98d2a5df33344b6" providerId="LiveId" clId="{215CA825-DC61-4B30-8C84-617C8E250E75}" dt="2023-05-23T11:34:32.239" v="1983" actId="478"/>
          <ac:picMkLst>
            <pc:docMk/>
            <pc:sldMk cId="467537682" sldId="279"/>
            <ac:picMk id="1030" creationId="{7BAB39C3-074A-FE61-0EF7-65B4F608817F}"/>
          </ac:picMkLst>
        </pc:picChg>
      </pc:sldChg>
      <pc:sldChg chg="addSp delSp modSp new mod modTransition">
        <pc:chgData name="Влад Софронов" userId="e98d2a5df33344b6" providerId="LiveId" clId="{215CA825-DC61-4B30-8C84-617C8E250E75}" dt="2023-05-23T12:06:45.311" v="2451" actId="1076"/>
        <pc:sldMkLst>
          <pc:docMk/>
          <pc:sldMk cId="2240003042" sldId="280"/>
        </pc:sldMkLst>
        <pc:spChg chg="mod">
          <ac:chgData name="Влад Софронов" userId="e98d2a5df33344b6" providerId="LiveId" clId="{215CA825-DC61-4B30-8C84-617C8E250E75}" dt="2023-05-23T11:43:04.263" v="2137" actId="20577"/>
          <ac:spMkLst>
            <pc:docMk/>
            <pc:sldMk cId="2240003042" sldId="280"/>
            <ac:spMk id="4" creationId="{34766708-606E-AA80-957E-85DC01C47CFD}"/>
          </ac:spMkLst>
        </pc:spChg>
        <pc:spChg chg="add del mod">
          <ac:chgData name="Влад Софронов" userId="e98d2a5df33344b6" providerId="LiveId" clId="{215CA825-DC61-4B30-8C84-617C8E250E75}" dt="2023-05-23T11:45:51.588" v="2149" actId="478"/>
          <ac:spMkLst>
            <pc:docMk/>
            <pc:sldMk cId="2240003042" sldId="280"/>
            <ac:spMk id="6" creationId="{1FC30A00-274B-C69A-A6A6-B11343F2AD00}"/>
          </ac:spMkLst>
        </pc:spChg>
        <pc:spChg chg="add del">
          <ac:chgData name="Влад Софронов" userId="e98d2a5df33344b6" providerId="LiveId" clId="{215CA825-DC61-4B30-8C84-617C8E250E75}" dt="2023-05-23T11:45:40.263" v="2145" actId="22"/>
          <ac:spMkLst>
            <pc:docMk/>
            <pc:sldMk cId="2240003042" sldId="280"/>
            <ac:spMk id="8" creationId="{550B0BC2-DB61-FB86-5EC7-82C4B24FB45C}"/>
          </ac:spMkLst>
        </pc:spChg>
        <pc:spChg chg="add mod">
          <ac:chgData name="Влад Софронов" userId="e98d2a5df33344b6" providerId="LiveId" clId="{215CA825-DC61-4B30-8C84-617C8E250E75}" dt="2023-05-23T11:49:29.027" v="2173" actId="207"/>
          <ac:spMkLst>
            <pc:docMk/>
            <pc:sldMk cId="2240003042" sldId="280"/>
            <ac:spMk id="9" creationId="{A882B96F-EF1B-FA1B-3709-AA9C35C6FD7B}"/>
          </ac:spMkLst>
        </pc:spChg>
        <pc:spChg chg="add del mod">
          <ac:chgData name="Влад Софронов" userId="e98d2a5df33344b6" providerId="LiveId" clId="{215CA825-DC61-4B30-8C84-617C8E250E75}" dt="2023-05-23T11:47:37.332" v="2160" actId="478"/>
          <ac:spMkLst>
            <pc:docMk/>
            <pc:sldMk cId="2240003042" sldId="280"/>
            <ac:spMk id="10" creationId="{F5D6FA80-6199-01E7-26E7-698031A4C02A}"/>
          </ac:spMkLst>
        </pc:spChg>
        <pc:spChg chg="add del mod">
          <ac:chgData name="Влад Софронов" userId="e98d2a5df33344b6" providerId="LiveId" clId="{215CA825-DC61-4B30-8C84-617C8E250E75}" dt="2023-05-23T11:47:09.672" v="2157"/>
          <ac:spMkLst>
            <pc:docMk/>
            <pc:sldMk cId="2240003042" sldId="280"/>
            <ac:spMk id="11" creationId="{E7CB37DA-539B-A6D5-376F-C6B8068D10F5}"/>
          </ac:spMkLst>
        </pc:spChg>
        <pc:picChg chg="add del mod">
          <ac:chgData name="Влад Софронов" userId="e98d2a5df33344b6" providerId="LiveId" clId="{215CA825-DC61-4B30-8C84-617C8E250E75}" dt="2023-05-23T11:49:53.823" v="2175"/>
          <ac:picMkLst>
            <pc:docMk/>
            <pc:sldMk cId="2240003042" sldId="280"/>
            <ac:picMk id="13" creationId="{3F379DDC-1E02-DFA6-B394-B9132AADF893}"/>
          </ac:picMkLst>
        </pc:picChg>
        <pc:picChg chg="add del mod">
          <ac:chgData name="Влад Софронов" userId="e98d2a5df33344b6" providerId="LiveId" clId="{215CA825-DC61-4B30-8C84-617C8E250E75}" dt="2023-05-23T11:50:09.044" v="2181" actId="478"/>
          <ac:picMkLst>
            <pc:docMk/>
            <pc:sldMk cId="2240003042" sldId="280"/>
            <ac:picMk id="15" creationId="{38CF51EE-4429-2B95-A366-9B5B579AF8E9}"/>
          </ac:picMkLst>
        </pc:picChg>
        <pc:picChg chg="add del mod">
          <ac:chgData name="Влад Софронов" userId="e98d2a5df33344b6" providerId="LiveId" clId="{215CA825-DC61-4B30-8C84-617C8E250E75}" dt="2023-05-23T12:05:38.724" v="2437" actId="478"/>
          <ac:picMkLst>
            <pc:docMk/>
            <pc:sldMk cId="2240003042" sldId="280"/>
            <ac:picMk id="17" creationId="{39BEE993-7336-D201-6C87-A207CF48C120}"/>
          </ac:picMkLst>
        </pc:picChg>
        <pc:picChg chg="add del mod">
          <ac:chgData name="Влад Софронов" userId="e98d2a5df33344b6" providerId="LiveId" clId="{215CA825-DC61-4B30-8C84-617C8E250E75}" dt="2023-05-23T12:04:07.328" v="2413" actId="478"/>
          <ac:picMkLst>
            <pc:docMk/>
            <pc:sldMk cId="2240003042" sldId="280"/>
            <ac:picMk id="19" creationId="{967C2AB5-992A-274C-C16E-917CC1238C93}"/>
          </ac:picMkLst>
        </pc:picChg>
        <pc:picChg chg="add mod">
          <ac:chgData name="Влад Софронов" userId="e98d2a5df33344b6" providerId="LiveId" clId="{215CA825-DC61-4B30-8C84-617C8E250E75}" dt="2023-05-23T12:06:43.174" v="2450" actId="1076"/>
          <ac:picMkLst>
            <pc:docMk/>
            <pc:sldMk cId="2240003042" sldId="280"/>
            <ac:picMk id="21" creationId="{18E41075-B5CC-863F-06D2-B93E6FFD0E2A}"/>
          </ac:picMkLst>
        </pc:picChg>
        <pc:picChg chg="add mod">
          <ac:chgData name="Влад Софронов" userId="e98d2a5df33344b6" providerId="LiveId" clId="{215CA825-DC61-4B30-8C84-617C8E250E75}" dt="2023-05-23T12:06:45.311" v="2451" actId="1076"/>
          <ac:picMkLst>
            <pc:docMk/>
            <pc:sldMk cId="2240003042" sldId="280"/>
            <ac:picMk id="23" creationId="{3C417999-F203-D7E6-512B-B48B120976A2}"/>
          </ac:picMkLst>
        </pc:picChg>
      </pc:sldChg>
      <pc:sldChg chg="addSp delSp modSp new del mod">
        <pc:chgData name="Влад Софронов" userId="e98d2a5df33344b6" providerId="LiveId" clId="{215CA825-DC61-4B30-8C84-617C8E250E75}" dt="2023-05-23T11:42:41.725" v="2118" actId="680"/>
        <pc:sldMkLst>
          <pc:docMk/>
          <pc:sldMk cId="3421827237" sldId="280"/>
        </pc:sldMkLst>
        <pc:spChg chg="mod">
          <ac:chgData name="Влад Софронов" userId="e98d2a5df33344b6" providerId="LiveId" clId="{215CA825-DC61-4B30-8C84-617C8E250E75}" dt="2023-05-23T11:42:40.534" v="2115" actId="20577"/>
          <ac:spMkLst>
            <pc:docMk/>
            <pc:sldMk cId="3421827237" sldId="280"/>
            <ac:spMk id="4" creationId="{17DDF6C1-7EBB-FF56-073E-68DF176E3FDB}"/>
          </ac:spMkLst>
        </pc:spChg>
        <pc:spChg chg="add del mod">
          <ac:chgData name="Влад Софронов" userId="e98d2a5df33344b6" providerId="LiveId" clId="{215CA825-DC61-4B30-8C84-617C8E250E75}" dt="2023-05-23T11:42:41.311" v="2117"/>
          <ac:spMkLst>
            <pc:docMk/>
            <pc:sldMk cId="3421827237" sldId="280"/>
            <ac:spMk id="5" creationId="{D713B59F-45DE-6835-B6CE-6019514D52E0}"/>
          </ac:spMkLst>
        </pc:spChg>
        <pc:picChg chg="add del mod">
          <ac:chgData name="Влад Софронов" userId="e98d2a5df33344b6" providerId="LiveId" clId="{215CA825-DC61-4B30-8C84-617C8E250E75}" dt="2023-05-23T11:42:36.931" v="2110"/>
          <ac:picMkLst>
            <pc:docMk/>
            <pc:sldMk cId="3421827237" sldId="280"/>
            <ac:picMk id="6" creationId="{5BFFE57A-CE2E-B973-9F99-FCAFCD6279A5}"/>
          </ac:picMkLst>
        </pc:picChg>
      </pc:sldChg>
      <pc:sldChg chg="addSp delSp modSp add mod">
        <pc:chgData name="Влад Софронов" userId="e98d2a5df33344b6" providerId="LiveId" clId="{215CA825-DC61-4B30-8C84-617C8E250E75}" dt="2023-05-23T12:25:03.796" v="2564" actId="14861"/>
        <pc:sldMkLst>
          <pc:docMk/>
          <pc:sldMk cId="2367458575" sldId="281"/>
        </pc:sldMkLst>
        <pc:spChg chg="mod">
          <ac:chgData name="Влад Софронов" userId="e98d2a5df33344b6" providerId="LiveId" clId="{215CA825-DC61-4B30-8C84-617C8E250E75}" dt="2023-05-23T12:16:12.628" v="2483" actId="20577"/>
          <ac:spMkLst>
            <pc:docMk/>
            <pc:sldMk cId="2367458575" sldId="281"/>
            <ac:spMk id="4" creationId="{34766708-606E-AA80-957E-85DC01C47CFD}"/>
          </ac:spMkLst>
        </pc:spChg>
        <pc:spChg chg="del mod">
          <ac:chgData name="Влад Софронов" userId="e98d2a5df33344b6" providerId="LiveId" clId="{215CA825-DC61-4B30-8C84-617C8E250E75}" dt="2023-05-23T12:22:22.315" v="2493" actId="478"/>
          <ac:spMkLst>
            <pc:docMk/>
            <pc:sldMk cId="2367458575" sldId="281"/>
            <ac:spMk id="9" creationId="{A882B96F-EF1B-FA1B-3709-AA9C35C6FD7B}"/>
          </ac:spMkLst>
        </pc:spChg>
        <pc:picChg chg="add mod">
          <ac:chgData name="Влад Софронов" userId="e98d2a5df33344b6" providerId="LiveId" clId="{215CA825-DC61-4B30-8C84-617C8E250E75}" dt="2023-05-23T12:25:03.796" v="2564" actId="14861"/>
          <ac:picMkLst>
            <pc:docMk/>
            <pc:sldMk cId="2367458575" sldId="281"/>
            <ac:picMk id="6" creationId="{050E8E8D-5376-3681-6CEE-B71152EB6912}"/>
          </ac:picMkLst>
        </pc:picChg>
        <pc:picChg chg="del">
          <ac:chgData name="Влад Софронов" userId="e98d2a5df33344b6" providerId="LiveId" clId="{215CA825-DC61-4B30-8C84-617C8E250E75}" dt="2023-05-23T12:22:40.478" v="2501" actId="478"/>
          <ac:picMkLst>
            <pc:docMk/>
            <pc:sldMk cId="2367458575" sldId="281"/>
            <ac:picMk id="21" creationId="{18E41075-B5CC-863F-06D2-B93E6FFD0E2A}"/>
          </ac:picMkLst>
        </pc:picChg>
        <pc:picChg chg="del">
          <ac:chgData name="Влад Софронов" userId="e98d2a5df33344b6" providerId="LiveId" clId="{215CA825-DC61-4B30-8C84-617C8E250E75}" dt="2023-05-23T12:22:39.658" v="2500" actId="478"/>
          <ac:picMkLst>
            <pc:docMk/>
            <pc:sldMk cId="2367458575" sldId="281"/>
            <ac:picMk id="23" creationId="{3C417999-F203-D7E6-512B-B48B120976A2}"/>
          </ac:picMkLst>
        </pc:picChg>
      </pc:sldChg>
      <pc:sldChg chg="addSp delSp modSp new mod">
        <pc:chgData name="Влад Софронов" userId="e98d2a5df33344b6" providerId="LiveId" clId="{215CA825-DC61-4B30-8C84-617C8E250E75}" dt="2023-05-23T13:05:34.256" v="2864" actId="16803"/>
        <pc:sldMkLst>
          <pc:docMk/>
          <pc:sldMk cId="1378940856" sldId="282"/>
        </pc:sldMkLst>
        <pc:spChg chg="mod">
          <ac:chgData name="Влад Софронов" userId="e98d2a5df33344b6" providerId="LiveId" clId="{215CA825-DC61-4B30-8C84-617C8E250E75}" dt="2023-05-23T12:49:03.839" v="2622" actId="20577"/>
          <ac:spMkLst>
            <pc:docMk/>
            <pc:sldMk cId="1378940856" sldId="282"/>
            <ac:spMk id="4" creationId="{B2456661-5065-D514-D725-202AD11EDFC1}"/>
          </ac:spMkLst>
        </pc:spChg>
        <pc:spChg chg="add del mod">
          <ac:chgData name="Влад Софронов" userId="e98d2a5df33344b6" providerId="LiveId" clId="{215CA825-DC61-4B30-8C84-617C8E250E75}" dt="2023-05-23T12:50:02.298" v="2631" actId="478"/>
          <ac:spMkLst>
            <pc:docMk/>
            <pc:sldMk cId="1378940856" sldId="282"/>
            <ac:spMk id="5" creationId="{75F523CC-17BC-BC4C-0F09-56C53BEF8CB4}"/>
          </ac:spMkLst>
        </pc:spChg>
        <pc:graphicFrameChg chg="add mod modGraphic">
          <ac:chgData name="Влад Софронов" userId="e98d2a5df33344b6" providerId="LiveId" clId="{215CA825-DC61-4B30-8C84-617C8E250E75}" dt="2023-05-23T13:05:34.256" v="2864" actId="16803"/>
          <ac:graphicFrameMkLst>
            <pc:docMk/>
            <pc:sldMk cId="1378940856" sldId="282"/>
            <ac:graphicFrameMk id="6" creationId="{C3FD804A-F66E-7A35-DCFC-B16F3535BA67}"/>
          </ac:graphicFrameMkLst>
        </pc:graphicFrameChg>
      </pc:sldChg>
      <pc:sldChg chg="modSp new del mod">
        <pc:chgData name="Влад Софронов" userId="e98d2a5df33344b6" providerId="LiveId" clId="{215CA825-DC61-4B30-8C84-617C8E250E75}" dt="2023-05-23T13:10:47.329" v="2921" actId="47"/>
        <pc:sldMkLst>
          <pc:docMk/>
          <pc:sldMk cId="464091768" sldId="283"/>
        </pc:sldMkLst>
        <pc:spChg chg="mod">
          <ac:chgData name="Влад Софронов" userId="e98d2a5df33344b6" providerId="LiveId" clId="{215CA825-DC61-4B30-8C84-617C8E250E75}" dt="2023-05-23T13:10:45.266" v="2920" actId="20577"/>
          <ac:spMkLst>
            <pc:docMk/>
            <pc:sldMk cId="464091768" sldId="283"/>
            <ac:spMk id="4" creationId="{00211D96-86FC-77D6-0474-3221C94C67A6}"/>
          </ac:spMkLst>
        </pc:spChg>
      </pc:sldChg>
      <pc:sldChg chg="new del">
        <pc:chgData name="Влад Софронов" userId="e98d2a5df33344b6" providerId="LiveId" clId="{215CA825-DC61-4B30-8C84-617C8E250E75}" dt="2023-05-23T13:10:16.644" v="2866" actId="47"/>
        <pc:sldMkLst>
          <pc:docMk/>
          <pc:sldMk cId="895615490" sldId="283"/>
        </pc:sldMkLst>
      </pc:sldChg>
      <pc:sldMasterChg chg="modTransition modSldLayout">
        <pc:chgData name="Влад Софронов" userId="e98d2a5df33344b6" providerId="LiveId" clId="{215CA825-DC61-4B30-8C84-617C8E250E75}" dt="2023-05-23T11:40:19.512" v="2036"/>
        <pc:sldMasterMkLst>
          <pc:docMk/>
          <pc:sldMasterMk cId="1418822774" sldId="2147483648"/>
        </pc:sldMasterMkLst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1418822774" sldId="2147483648"/>
            <pc:sldLayoutMk cId="1854442229" sldId="2147483649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1418822774" sldId="2147483648"/>
            <pc:sldLayoutMk cId="256258894" sldId="2147483650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1418822774" sldId="2147483648"/>
            <pc:sldLayoutMk cId="3455829964" sldId="2147483654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1418822774" sldId="2147483648"/>
            <pc:sldLayoutMk cId="2183302227" sldId="2147483655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1418822774" sldId="2147483648"/>
            <pc:sldLayoutMk cId="2689282344" sldId="2147483672"/>
          </pc:sldLayoutMkLst>
        </pc:sldLayoutChg>
      </pc:sldMasterChg>
      <pc:sldMasterChg chg="modTransition modSldLayout">
        <pc:chgData name="Влад Софронов" userId="e98d2a5df33344b6" providerId="LiveId" clId="{215CA825-DC61-4B30-8C84-617C8E250E75}" dt="2023-05-23T11:40:19.512" v="2036"/>
        <pc:sldMasterMkLst>
          <pc:docMk/>
          <pc:sldMasterMk cId="4062118196" sldId="2147483656"/>
        </pc:sldMasterMkLst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4062118196" sldId="2147483656"/>
            <pc:sldLayoutMk cId="3115523514" sldId="2147483657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4062118196" sldId="2147483656"/>
            <pc:sldLayoutMk cId="1452180055" sldId="2147483658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4062118196" sldId="2147483656"/>
            <pc:sldLayoutMk cId="3647409985" sldId="2147483659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4062118196" sldId="2147483656"/>
            <pc:sldLayoutMk cId="1613603914" sldId="2147483660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4062118196" sldId="2147483656"/>
            <pc:sldLayoutMk cId="3752037543" sldId="2147483673"/>
          </pc:sldLayoutMkLst>
        </pc:sldLayoutChg>
      </pc:sldMasterChg>
      <pc:sldMasterChg chg="modTransition modSldLayout">
        <pc:chgData name="Влад Софронов" userId="e98d2a5df33344b6" providerId="LiveId" clId="{215CA825-DC61-4B30-8C84-617C8E250E75}" dt="2023-05-23T11:40:19.512" v="2036"/>
        <pc:sldMasterMkLst>
          <pc:docMk/>
          <pc:sldMasterMk cId="3783349713" sldId="2147483661"/>
        </pc:sldMasterMkLst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3783349713" sldId="2147483661"/>
            <pc:sldLayoutMk cId="2278870086" sldId="2147483662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3783349713" sldId="2147483661"/>
            <pc:sldLayoutMk cId="3750628948" sldId="2147483663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3783349713" sldId="2147483661"/>
            <pc:sldLayoutMk cId="541492465" sldId="2147483664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3783349713" sldId="2147483661"/>
            <pc:sldLayoutMk cId="1048390833" sldId="2147483665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3783349713" sldId="2147483661"/>
            <pc:sldLayoutMk cId="3393711510" sldId="2147483671"/>
          </pc:sldLayoutMkLst>
        </pc:sldLayoutChg>
      </pc:sldMasterChg>
      <pc:sldMasterChg chg="modTransition modSldLayout">
        <pc:chgData name="Влад Софронов" userId="e98d2a5df33344b6" providerId="LiveId" clId="{215CA825-DC61-4B30-8C84-617C8E250E75}" dt="2023-05-23T11:40:19.512" v="2036"/>
        <pc:sldMasterMkLst>
          <pc:docMk/>
          <pc:sldMasterMk cId="1039306864" sldId="2147483666"/>
        </pc:sldMasterMkLst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1039306864" sldId="2147483666"/>
            <pc:sldLayoutMk cId="2740121415" sldId="2147483667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1039306864" sldId="2147483666"/>
            <pc:sldLayoutMk cId="3102360827" sldId="2147483668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1039306864" sldId="2147483666"/>
            <pc:sldLayoutMk cId="2065842707" sldId="2147483669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1039306864" sldId="2147483666"/>
            <pc:sldLayoutMk cId="231910209" sldId="2147483670"/>
          </pc:sldLayoutMkLst>
        </pc:sldLayoutChg>
        <pc:sldLayoutChg chg="modTransition">
          <pc:chgData name="Влад Софронов" userId="e98d2a5df33344b6" providerId="LiveId" clId="{215CA825-DC61-4B30-8C84-617C8E250E75}" dt="2023-05-23T11:40:19.512" v="2036"/>
          <pc:sldLayoutMkLst>
            <pc:docMk/>
            <pc:sldMasterMk cId="1039306864" sldId="2147483666"/>
            <pc:sldLayoutMk cId="3485152269" sldId="214748367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2C310F-C478-4917-B4CE-AB82D28EF9D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BB506FF0-E5F4-4343-99A7-A12B5B684E77}">
      <dgm:prSet phldrT="[Текст]"/>
      <dgm:spPr/>
      <dgm:t>
        <a:bodyPr/>
        <a:lstStyle/>
        <a:p>
          <a:r>
            <a:rPr lang="ru-RU" dirty="0"/>
            <a:t>ОС: </a:t>
          </a:r>
          <a:r>
            <a:rPr lang="en-US" dirty="0"/>
            <a:t>Android 7.0+ (Nougat, API 24)</a:t>
          </a:r>
          <a:endParaRPr lang="ru-RU" dirty="0"/>
        </a:p>
      </dgm:t>
    </dgm:pt>
    <dgm:pt modelId="{42EC4377-60AC-40C8-B2DB-D3533D1FC4B3}" type="parTrans" cxnId="{139FBE5D-1010-4CF8-BE66-FF681331615D}">
      <dgm:prSet/>
      <dgm:spPr/>
      <dgm:t>
        <a:bodyPr/>
        <a:lstStyle/>
        <a:p>
          <a:endParaRPr lang="ru-RU"/>
        </a:p>
      </dgm:t>
    </dgm:pt>
    <dgm:pt modelId="{33A0DDDD-7B98-4A35-811D-702E4614E535}" type="sibTrans" cxnId="{139FBE5D-1010-4CF8-BE66-FF681331615D}">
      <dgm:prSet/>
      <dgm:spPr/>
      <dgm:t>
        <a:bodyPr/>
        <a:lstStyle/>
        <a:p>
          <a:endParaRPr lang="ru-RU"/>
        </a:p>
      </dgm:t>
    </dgm:pt>
    <dgm:pt modelId="{95C7FCA8-5812-465F-8851-1763692DD749}">
      <dgm:prSet phldrT="[Текст]"/>
      <dgm:spPr/>
      <dgm:t>
        <a:bodyPr/>
        <a:lstStyle/>
        <a:p>
          <a:r>
            <a:rPr lang="ru-RU" dirty="0"/>
            <a:t>Устройство: Любое </a:t>
          </a:r>
          <a:r>
            <a:rPr lang="en-US" dirty="0"/>
            <a:t>Android-</a:t>
          </a:r>
          <a:r>
            <a:rPr lang="ru-RU" dirty="0"/>
            <a:t>устройство (лучше телефон)</a:t>
          </a:r>
        </a:p>
      </dgm:t>
    </dgm:pt>
    <dgm:pt modelId="{C8092907-9A0F-41DF-A835-82063205CEFB}" type="parTrans" cxnId="{843619E1-29CD-4F5E-B010-E891163AF9EA}">
      <dgm:prSet/>
      <dgm:spPr/>
      <dgm:t>
        <a:bodyPr/>
        <a:lstStyle/>
        <a:p>
          <a:endParaRPr lang="ru-RU"/>
        </a:p>
      </dgm:t>
    </dgm:pt>
    <dgm:pt modelId="{CD5B704F-A88E-4806-ACD8-EA812BAF94E1}" type="sibTrans" cxnId="{843619E1-29CD-4F5E-B010-E891163AF9EA}">
      <dgm:prSet/>
      <dgm:spPr/>
      <dgm:t>
        <a:bodyPr/>
        <a:lstStyle/>
        <a:p>
          <a:endParaRPr lang="ru-RU"/>
        </a:p>
      </dgm:t>
    </dgm:pt>
    <dgm:pt modelId="{1A665BE9-D7F6-407C-A443-B283F6AFA016}">
      <dgm:prSet phldrT="[Текст]"/>
      <dgm:spPr/>
      <dgm:t>
        <a:bodyPr/>
        <a:lstStyle/>
        <a:p>
          <a:r>
            <a:rPr lang="ru-RU" dirty="0"/>
            <a:t>Хранилище: 5+ МБ свободной памяти</a:t>
          </a:r>
        </a:p>
      </dgm:t>
    </dgm:pt>
    <dgm:pt modelId="{FA06A14D-CA30-4E51-9A3D-5670927FC602}" type="parTrans" cxnId="{D10DEEB2-8AED-4633-A308-CC1082E17E2B}">
      <dgm:prSet/>
      <dgm:spPr/>
      <dgm:t>
        <a:bodyPr/>
        <a:lstStyle/>
        <a:p>
          <a:endParaRPr lang="ru-RU"/>
        </a:p>
      </dgm:t>
    </dgm:pt>
    <dgm:pt modelId="{CF840400-2C64-4110-88AC-7AA5C5E0F747}" type="sibTrans" cxnId="{D10DEEB2-8AED-4633-A308-CC1082E17E2B}">
      <dgm:prSet/>
      <dgm:spPr/>
      <dgm:t>
        <a:bodyPr/>
        <a:lstStyle/>
        <a:p>
          <a:endParaRPr lang="ru-RU"/>
        </a:p>
      </dgm:t>
    </dgm:pt>
    <dgm:pt modelId="{5A82C043-C9D0-42C8-8666-112884907547}" type="pres">
      <dgm:prSet presAssocID="{ED2C310F-C478-4917-B4CE-AB82D28EF9DD}" presName="linearFlow" presStyleCnt="0">
        <dgm:presLayoutVars>
          <dgm:dir/>
          <dgm:resizeHandles val="exact"/>
        </dgm:presLayoutVars>
      </dgm:prSet>
      <dgm:spPr/>
    </dgm:pt>
    <dgm:pt modelId="{9D682636-6514-426B-80D5-880B26222A57}" type="pres">
      <dgm:prSet presAssocID="{95C7FCA8-5812-465F-8851-1763692DD749}" presName="composite" presStyleCnt="0"/>
      <dgm:spPr/>
    </dgm:pt>
    <dgm:pt modelId="{002905C7-6EBB-426D-BEE7-B3E7FD118940}" type="pres">
      <dgm:prSet presAssocID="{95C7FCA8-5812-465F-8851-1763692DD749}" presName="imgShp" presStyleLbl="fgImgPlace1" presStyleIdx="0" presStyleCnt="3" custAng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>
          <a:solidFill>
            <a:schemeClr val="accent1"/>
          </a:solidFill>
        </a:ln>
      </dgm:spPr>
    </dgm:pt>
    <dgm:pt modelId="{A012D231-24A3-4F67-AA3F-C34727B756F2}" type="pres">
      <dgm:prSet presAssocID="{95C7FCA8-5812-465F-8851-1763692DD749}" presName="txShp" presStyleLbl="node1" presStyleIdx="0" presStyleCnt="3">
        <dgm:presLayoutVars>
          <dgm:bulletEnabled val="1"/>
        </dgm:presLayoutVars>
      </dgm:prSet>
      <dgm:spPr/>
    </dgm:pt>
    <dgm:pt modelId="{3EF36BD2-114F-4E8D-9D98-BED1D7DC2ED7}" type="pres">
      <dgm:prSet presAssocID="{CD5B704F-A88E-4806-ACD8-EA812BAF94E1}" presName="spacing" presStyleCnt="0"/>
      <dgm:spPr/>
    </dgm:pt>
    <dgm:pt modelId="{5FBD2813-5715-48D7-94F6-3B5DB5973D2D}" type="pres">
      <dgm:prSet presAssocID="{BB506FF0-E5F4-4343-99A7-A12B5B684E77}" presName="composite" presStyleCnt="0"/>
      <dgm:spPr/>
    </dgm:pt>
    <dgm:pt modelId="{848C31BD-3749-4DB1-8123-BD94EA52DF01}" type="pres">
      <dgm:prSet presAssocID="{BB506FF0-E5F4-4343-99A7-A12B5B684E77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9050">
          <a:solidFill>
            <a:schemeClr val="accent1"/>
          </a:solidFill>
        </a:ln>
      </dgm:spPr>
    </dgm:pt>
    <dgm:pt modelId="{E79F0E92-B320-4648-827C-990A23BC9787}" type="pres">
      <dgm:prSet presAssocID="{BB506FF0-E5F4-4343-99A7-A12B5B684E77}" presName="txShp" presStyleLbl="node1" presStyleIdx="1" presStyleCnt="3" custScaleX="100006">
        <dgm:presLayoutVars>
          <dgm:bulletEnabled val="1"/>
        </dgm:presLayoutVars>
      </dgm:prSet>
      <dgm:spPr/>
    </dgm:pt>
    <dgm:pt modelId="{C853C79B-39C7-45EF-A8F2-F544362CCE04}" type="pres">
      <dgm:prSet presAssocID="{33A0DDDD-7B98-4A35-811D-702E4614E535}" presName="spacing" presStyleCnt="0"/>
      <dgm:spPr/>
    </dgm:pt>
    <dgm:pt modelId="{E7E89959-4C3A-4B74-A94E-286B16299A51}" type="pres">
      <dgm:prSet presAssocID="{1A665BE9-D7F6-407C-A443-B283F6AFA016}" presName="composite" presStyleCnt="0"/>
      <dgm:spPr/>
    </dgm:pt>
    <dgm:pt modelId="{94A2589B-A548-4592-8D5C-F46C132481E6}" type="pres">
      <dgm:prSet presAssocID="{1A665BE9-D7F6-407C-A443-B283F6AFA016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>
          <a:solidFill>
            <a:schemeClr val="accent1"/>
          </a:solidFill>
        </a:ln>
      </dgm:spPr>
    </dgm:pt>
    <dgm:pt modelId="{E4EDD740-CFF4-4C3B-A8DA-48E817FAF74E}" type="pres">
      <dgm:prSet presAssocID="{1A665BE9-D7F6-407C-A443-B283F6AFA016}" presName="txShp" presStyleLbl="node1" presStyleIdx="2" presStyleCnt="3">
        <dgm:presLayoutVars>
          <dgm:bulletEnabled val="1"/>
        </dgm:presLayoutVars>
      </dgm:prSet>
      <dgm:spPr/>
    </dgm:pt>
  </dgm:ptLst>
  <dgm:cxnLst>
    <dgm:cxn modelId="{90554109-2A04-410B-A33E-70FF5B281265}" type="presOf" srcId="{1A665BE9-D7F6-407C-A443-B283F6AFA016}" destId="{E4EDD740-CFF4-4C3B-A8DA-48E817FAF74E}" srcOrd="0" destOrd="0" presId="urn:microsoft.com/office/officeart/2005/8/layout/vList3"/>
    <dgm:cxn modelId="{508A0B2E-5DA7-404D-9368-4E547AF78B06}" type="presOf" srcId="{ED2C310F-C478-4917-B4CE-AB82D28EF9DD}" destId="{5A82C043-C9D0-42C8-8666-112884907547}" srcOrd="0" destOrd="0" presId="urn:microsoft.com/office/officeart/2005/8/layout/vList3"/>
    <dgm:cxn modelId="{139FBE5D-1010-4CF8-BE66-FF681331615D}" srcId="{ED2C310F-C478-4917-B4CE-AB82D28EF9DD}" destId="{BB506FF0-E5F4-4343-99A7-A12B5B684E77}" srcOrd="1" destOrd="0" parTransId="{42EC4377-60AC-40C8-B2DB-D3533D1FC4B3}" sibTransId="{33A0DDDD-7B98-4A35-811D-702E4614E535}"/>
    <dgm:cxn modelId="{387931A1-E974-4C23-90F7-AE74CEAF3DF3}" type="presOf" srcId="{95C7FCA8-5812-465F-8851-1763692DD749}" destId="{A012D231-24A3-4F67-AA3F-C34727B756F2}" srcOrd="0" destOrd="0" presId="urn:microsoft.com/office/officeart/2005/8/layout/vList3"/>
    <dgm:cxn modelId="{D10DEEB2-8AED-4633-A308-CC1082E17E2B}" srcId="{ED2C310F-C478-4917-B4CE-AB82D28EF9DD}" destId="{1A665BE9-D7F6-407C-A443-B283F6AFA016}" srcOrd="2" destOrd="0" parTransId="{FA06A14D-CA30-4E51-9A3D-5670927FC602}" sibTransId="{CF840400-2C64-4110-88AC-7AA5C5E0F747}"/>
    <dgm:cxn modelId="{843619E1-29CD-4F5E-B010-E891163AF9EA}" srcId="{ED2C310F-C478-4917-B4CE-AB82D28EF9DD}" destId="{95C7FCA8-5812-465F-8851-1763692DD749}" srcOrd="0" destOrd="0" parTransId="{C8092907-9A0F-41DF-A835-82063205CEFB}" sibTransId="{CD5B704F-A88E-4806-ACD8-EA812BAF94E1}"/>
    <dgm:cxn modelId="{4AF462FD-C718-4B8B-AE9E-9E367A9CEFB9}" type="presOf" srcId="{BB506FF0-E5F4-4343-99A7-A12B5B684E77}" destId="{E79F0E92-B320-4648-827C-990A23BC9787}" srcOrd="0" destOrd="0" presId="urn:microsoft.com/office/officeart/2005/8/layout/vList3"/>
    <dgm:cxn modelId="{3131E0F4-3ED1-4C75-8210-8E7462FE2B08}" type="presParOf" srcId="{5A82C043-C9D0-42C8-8666-112884907547}" destId="{9D682636-6514-426B-80D5-880B26222A57}" srcOrd="0" destOrd="0" presId="urn:microsoft.com/office/officeart/2005/8/layout/vList3"/>
    <dgm:cxn modelId="{8974E24B-9EFA-4227-A414-49B157D4A2DB}" type="presParOf" srcId="{9D682636-6514-426B-80D5-880B26222A57}" destId="{002905C7-6EBB-426D-BEE7-B3E7FD118940}" srcOrd="0" destOrd="0" presId="urn:microsoft.com/office/officeart/2005/8/layout/vList3"/>
    <dgm:cxn modelId="{EB6A312C-3768-4B1A-8378-33F0D823DF16}" type="presParOf" srcId="{9D682636-6514-426B-80D5-880B26222A57}" destId="{A012D231-24A3-4F67-AA3F-C34727B756F2}" srcOrd="1" destOrd="0" presId="urn:microsoft.com/office/officeart/2005/8/layout/vList3"/>
    <dgm:cxn modelId="{23A10BF7-899D-4E19-949D-ABD7195FCF0B}" type="presParOf" srcId="{5A82C043-C9D0-42C8-8666-112884907547}" destId="{3EF36BD2-114F-4E8D-9D98-BED1D7DC2ED7}" srcOrd="1" destOrd="0" presId="urn:microsoft.com/office/officeart/2005/8/layout/vList3"/>
    <dgm:cxn modelId="{8552EABD-7F92-42FF-8405-F77DF764999F}" type="presParOf" srcId="{5A82C043-C9D0-42C8-8666-112884907547}" destId="{5FBD2813-5715-48D7-94F6-3B5DB5973D2D}" srcOrd="2" destOrd="0" presId="urn:microsoft.com/office/officeart/2005/8/layout/vList3"/>
    <dgm:cxn modelId="{143CD50E-771C-4676-860F-CC172C779F33}" type="presParOf" srcId="{5FBD2813-5715-48D7-94F6-3B5DB5973D2D}" destId="{848C31BD-3749-4DB1-8123-BD94EA52DF01}" srcOrd="0" destOrd="0" presId="urn:microsoft.com/office/officeart/2005/8/layout/vList3"/>
    <dgm:cxn modelId="{BBBE1557-BE84-4483-80A2-E461E6FC02D8}" type="presParOf" srcId="{5FBD2813-5715-48D7-94F6-3B5DB5973D2D}" destId="{E79F0E92-B320-4648-827C-990A23BC9787}" srcOrd="1" destOrd="0" presId="urn:microsoft.com/office/officeart/2005/8/layout/vList3"/>
    <dgm:cxn modelId="{B029FF8B-CCBE-4AE0-99F2-3F22EA3BC4FA}" type="presParOf" srcId="{5A82C043-C9D0-42C8-8666-112884907547}" destId="{C853C79B-39C7-45EF-A8F2-F544362CCE04}" srcOrd="3" destOrd="0" presId="urn:microsoft.com/office/officeart/2005/8/layout/vList3"/>
    <dgm:cxn modelId="{A2F87976-0023-400F-A660-B3144B614A0C}" type="presParOf" srcId="{5A82C043-C9D0-42C8-8666-112884907547}" destId="{E7E89959-4C3A-4B74-A94E-286B16299A51}" srcOrd="4" destOrd="0" presId="urn:microsoft.com/office/officeart/2005/8/layout/vList3"/>
    <dgm:cxn modelId="{0E1ECFC3-EFA9-4CE4-BF1B-157EAA367F89}" type="presParOf" srcId="{E7E89959-4C3A-4B74-A94E-286B16299A51}" destId="{94A2589B-A548-4592-8D5C-F46C132481E6}" srcOrd="0" destOrd="0" presId="urn:microsoft.com/office/officeart/2005/8/layout/vList3"/>
    <dgm:cxn modelId="{E4EB74A2-1AE7-4698-B8FB-981468F59925}" type="presParOf" srcId="{E7E89959-4C3A-4B74-A94E-286B16299A51}" destId="{E4EDD740-CFF4-4C3B-A8DA-48E817FAF74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2D231-24A3-4F67-AA3F-C34727B756F2}">
      <dsp:nvSpPr>
        <dsp:cNvPr id="0" name=""/>
        <dsp:cNvSpPr/>
      </dsp:nvSpPr>
      <dsp:spPr>
        <a:xfrm rot="10800000">
          <a:off x="2410107" y="3246"/>
          <a:ext cx="8107680" cy="14717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019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Устройство: Любое </a:t>
          </a:r>
          <a:r>
            <a:rPr lang="en-US" sz="4100" kern="1200" dirty="0"/>
            <a:t>Android-</a:t>
          </a:r>
          <a:r>
            <a:rPr lang="ru-RU" sz="4100" kern="1200" dirty="0"/>
            <a:t>устройство (лучше телефон)</a:t>
          </a:r>
        </a:p>
      </dsp:txBody>
      <dsp:txXfrm rot="10800000">
        <a:off x="2778055" y="3246"/>
        <a:ext cx="7739732" cy="1471791"/>
      </dsp:txXfrm>
    </dsp:sp>
    <dsp:sp modelId="{002905C7-6EBB-426D-BEE7-B3E7FD118940}">
      <dsp:nvSpPr>
        <dsp:cNvPr id="0" name=""/>
        <dsp:cNvSpPr/>
      </dsp:nvSpPr>
      <dsp:spPr>
        <a:xfrm>
          <a:off x="1674212" y="3246"/>
          <a:ext cx="1471791" cy="14717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F0E92-B320-4648-827C-990A23BC9787}">
      <dsp:nvSpPr>
        <dsp:cNvPr id="0" name=""/>
        <dsp:cNvSpPr/>
      </dsp:nvSpPr>
      <dsp:spPr>
        <a:xfrm rot="10800000">
          <a:off x="2409742" y="1914378"/>
          <a:ext cx="8108166" cy="14717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019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ОС: </a:t>
          </a:r>
          <a:r>
            <a:rPr lang="en-US" sz="4100" kern="1200" dirty="0"/>
            <a:t>Android 7.0+ (Nougat, API 24)</a:t>
          </a:r>
          <a:endParaRPr lang="ru-RU" sz="4100" kern="1200" dirty="0"/>
        </a:p>
      </dsp:txBody>
      <dsp:txXfrm rot="10800000">
        <a:off x="2777690" y="1914378"/>
        <a:ext cx="7740218" cy="1471791"/>
      </dsp:txXfrm>
    </dsp:sp>
    <dsp:sp modelId="{848C31BD-3749-4DB1-8123-BD94EA52DF01}">
      <dsp:nvSpPr>
        <dsp:cNvPr id="0" name=""/>
        <dsp:cNvSpPr/>
      </dsp:nvSpPr>
      <dsp:spPr>
        <a:xfrm>
          <a:off x="1674090" y="1914378"/>
          <a:ext cx="1471791" cy="147179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EDD740-CFF4-4C3B-A8DA-48E817FAF74E}">
      <dsp:nvSpPr>
        <dsp:cNvPr id="0" name=""/>
        <dsp:cNvSpPr/>
      </dsp:nvSpPr>
      <dsp:spPr>
        <a:xfrm rot="10800000">
          <a:off x="2410107" y="3825510"/>
          <a:ext cx="8107680" cy="14717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019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Хранилище: 5+ МБ свободной памяти</a:t>
          </a:r>
        </a:p>
      </dsp:txBody>
      <dsp:txXfrm rot="10800000">
        <a:off x="2778055" y="3825510"/>
        <a:ext cx="7739732" cy="1471791"/>
      </dsp:txXfrm>
    </dsp:sp>
    <dsp:sp modelId="{94A2589B-A548-4592-8D5C-F46C132481E6}">
      <dsp:nvSpPr>
        <dsp:cNvPr id="0" name=""/>
        <dsp:cNvSpPr/>
      </dsp:nvSpPr>
      <dsp:spPr>
        <a:xfrm>
          <a:off x="1674212" y="3825510"/>
          <a:ext cx="1471791" cy="147179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4VWV8" TargetMode="External"/><Relationship Id="rId2" Type="http://schemas.openxmlformats.org/officeDocument/2006/relationships/hyperlink" Target="https://github.com/VladSBA/WordTeache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E03FA91-3A24-5BA9-C358-B2052198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45E4B2-31FC-4119-99BF-B8AD9FCB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2456661-5065-D514-D725-202AD11E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C3FD804A-F66E-7A35-DCFC-B16F3535BA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901995"/>
              </p:ext>
            </p:extLst>
          </p:nvPr>
        </p:nvGraphicFramePr>
        <p:xfrm>
          <a:off x="0" y="1055802"/>
          <a:ext cx="12192000" cy="5300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94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B57439-2064-01F2-A5FF-8AEAC20A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C783F1-7215-FC61-C1E7-5A610FD4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4766708-606E-AA80-957E-85DC01C4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Репозиторий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A882B96F-EF1B-FA1B-3709-AA9C35C6FD7B}"/>
              </a:ext>
            </a:extLst>
          </p:cNvPr>
          <p:cNvSpPr txBox="1">
            <a:spLocks/>
          </p:cNvSpPr>
          <p:nvPr/>
        </p:nvSpPr>
        <p:spPr>
          <a:xfrm>
            <a:off x="838199" y="1055802"/>
            <a:ext cx="9257907" cy="133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https://github.com/VladSBA/WordTeacher</a:t>
            </a:r>
            <a:endParaRPr lang="ru-RU" sz="2800" dirty="0">
              <a:latin typeface="+mn-lt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https://clck.ru/34VWV8</a:t>
            </a:r>
            <a:endParaRPr lang="ru-RU" sz="2800" dirty="0">
              <a:latin typeface="+mn-lt"/>
            </a:endParaRPr>
          </a:p>
        </p:txBody>
      </p:sp>
      <p:pic>
        <p:nvPicPr>
          <p:cNvPr id="21" name="Рисунок 20" descr="Изображение выглядит как текст, Шрифт, График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18E41075-B5CC-863F-06D2-B93E6FFD0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00" y="2572221"/>
            <a:ext cx="3600000" cy="360000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23" name="Рисунок 22" descr="Изображение выглядит как Графика, круг, графический дизайн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C417999-F203-D7E6-512B-B48B12097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600" y="2572221"/>
            <a:ext cx="3600000" cy="360000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24000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B57439-2064-01F2-A5FF-8AEAC20A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C783F1-7215-FC61-C1E7-5A610FD4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4766708-606E-AA80-957E-85DC01C4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Скачать приложение</a:t>
            </a:r>
          </a:p>
        </p:txBody>
      </p:sp>
      <p:pic>
        <p:nvPicPr>
          <p:cNvPr id="6" name="Рисунок 5" descr="Изображение выглядит как Графика, снимок экрана, круг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50E8E8D-5376-3681-6CEE-B71152EB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00" y="1089000"/>
            <a:ext cx="4680000" cy="4680000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236745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4249"/>
            <a:ext cx="9144000" cy="1773920"/>
          </a:xfrm>
        </p:spPr>
        <p:txBody>
          <a:bodyPr>
            <a:normAutofit/>
          </a:bodyPr>
          <a:lstStyle/>
          <a:p>
            <a:pPr>
              <a:spcBef>
                <a:spcPts val="3600"/>
              </a:spcBef>
              <a:spcAft>
                <a:spcPts val="3600"/>
              </a:spcAft>
            </a:pPr>
            <a:r>
              <a:rPr lang="ru-RU" sz="4400" b="1" dirty="0">
                <a:solidFill>
                  <a:schemeClr val="bg2"/>
                </a:solidFill>
              </a:rPr>
              <a:t>Индивидуальный проект </a:t>
            </a:r>
            <a:br>
              <a:rPr lang="en-US" sz="4900" b="1" dirty="0">
                <a:solidFill>
                  <a:schemeClr val="bg2"/>
                </a:solidFill>
              </a:rPr>
            </a:br>
            <a:r>
              <a:rPr lang="en-US" b="1" dirty="0"/>
              <a:t>Word Teacher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773920"/>
          </a:xfrm>
        </p:spPr>
        <p:txBody>
          <a:bodyPr>
            <a:normAutofit lnSpcReduction="10000"/>
          </a:bodyPr>
          <a:lstStyle/>
          <a:p>
            <a:pPr algn="l"/>
            <a:r>
              <a:rPr lang="ru-RU" dirty="0"/>
              <a:t>Город: Новосибирск</a:t>
            </a:r>
          </a:p>
          <a:p>
            <a:pPr algn="l"/>
            <a:r>
              <a:rPr lang="ru-RU" dirty="0"/>
              <a:t>Площадка: Инженерный лицей НГТУ</a:t>
            </a:r>
          </a:p>
          <a:p>
            <a:pPr algn="l"/>
            <a:r>
              <a:rPr lang="ru-RU" dirty="0"/>
              <a:t>Учащийся: Софронов Владислав</a:t>
            </a:r>
          </a:p>
          <a:p>
            <a:pPr algn="l"/>
            <a:r>
              <a:rPr lang="ru-RU" dirty="0"/>
              <a:t>Преподаватель: Муль Павел Фридрихович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698700" cy="690677"/>
          </a:xfrm>
        </p:spPr>
        <p:txBody>
          <a:bodyPr>
            <a:normAutofit/>
          </a:bodyPr>
          <a:lstStyle/>
          <a:p>
            <a:r>
              <a:rPr lang="ru-RU" sz="4400" dirty="0"/>
              <a:t>Проблема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14DF3-24EB-1C92-1C34-A3F0F402D00E}"/>
              </a:ext>
            </a:extLst>
          </p:cNvPr>
          <p:cNvSpPr txBox="1"/>
          <p:nvPr/>
        </p:nvSpPr>
        <p:spPr>
          <a:xfrm>
            <a:off x="838200" y="1055802"/>
            <a:ext cx="49145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/>
              <a:t>У некоторых людей плохо получается запоминать новые слова, а это часто бывает важно.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FF86C-679D-6129-1A90-C65F2629D0B5}"/>
              </a:ext>
            </a:extLst>
          </p:cNvPr>
          <p:cNvSpPr txBox="1"/>
          <p:nvPr/>
        </p:nvSpPr>
        <p:spPr>
          <a:xfrm>
            <a:off x="5536900" y="1132222"/>
            <a:ext cx="455920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Поэтому я создал приложение для того, чтобы таким людям не надо было тратить много времени и сил на изучение и запоминание новых слов.</a:t>
            </a:r>
          </a:p>
          <a:p>
            <a:endParaRPr lang="ru-RU" dirty="0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D567DFD3-AF7A-0D7D-455D-09A9AEB00AD6}"/>
              </a:ext>
            </a:extLst>
          </p:cNvPr>
          <p:cNvSpPr txBox="1">
            <a:spLocks/>
          </p:cNvSpPr>
          <p:nvPr/>
        </p:nvSpPr>
        <p:spPr>
          <a:xfrm>
            <a:off x="5752729" y="497431"/>
            <a:ext cx="4343378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97638D0-D372-CD04-9462-10052633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A9A6B7F-3495-569D-A562-0789EA66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843C326-4672-E777-2028-D3ADF67D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7800" cy="690677"/>
          </a:xfrm>
        </p:spPr>
        <p:txBody>
          <a:bodyPr/>
          <a:lstStyle/>
          <a:p>
            <a:r>
              <a:rPr lang="ru-RU" dirty="0"/>
              <a:t>Краткое описание работы</a:t>
            </a:r>
          </a:p>
        </p:txBody>
      </p:sp>
      <p:sp>
        <p:nvSpPr>
          <p:cNvPr id="5" name="Дата 1">
            <a:extLst>
              <a:ext uri="{FF2B5EF4-FFF2-40B4-BE49-F238E27FC236}">
                <a16:creationId xmlns:a16="http://schemas.microsoft.com/office/drawing/2014/main" id="{5EB21B92-1547-164F-F69F-A0F7C22FAA28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875349-B8FF-4EAF-9758-1B6C76217467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94F4A530-4671-E543-3B92-776C4D74474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5CD6D-EC37-6EEC-8F12-104184BBD35E}"/>
              </a:ext>
            </a:extLst>
          </p:cNvPr>
          <p:cNvSpPr txBox="1"/>
          <p:nvPr/>
        </p:nvSpPr>
        <p:spPr>
          <a:xfrm>
            <a:off x="838200" y="1055802"/>
            <a:ext cx="5257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2"/>
                </a:solidFill>
              </a:rPr>
              <a:t>Пользователь подготавливает словари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2"/>
                </a:solidFill>
              </a:rPr>
              <a:t>Выбирает нужные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2"/>
                </a:solidFill>
              </a:rPr>
              <a:t>Запускает обучение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2"/>
                </a:solidFill>
              </a:rPr>
              <a:t>Учит слова по алгоритму:</a:t>
            </a:r>
          </a:p>
        </p:txBody>
      </p:sp>
      <p:sp>
        <p:nvSpPr>
          <p:cNvPr id="9" name="Блок-схема: знак завершения 8">
            <a:extLst>
              <a:ext uri="{FF2B5EF4-FFF2-40B4-BE49-F238E27FC236}">
                <a16:creationId xmlns:a16="http://schemas.microsoft.com/office/drawing/2014/main" id="{5FCE3F0C-93C9-FE46-6B22-C0E66AF2149F}"/>
              </a:ext>
            </a:extLst>
          </p:cNvPr>
          <p:cNvSpPr/>
          <p:nvPr/>
        </p:nvSpPr>
        <p:spPr>
          <a:xfrm>
            <a:off x="7049573" y="827145"/>
            <a:ext cx="2092961" cy="690677"/>
          </a:xfrm>
          <a:prstGeom prst="flowChartTerminator">
            <a:avLst/>
          </a:prstGeom>
          <a:solidFill>
            <a:srgbClr val="4472C4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Начало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FDD8B0-8D3A-CB52-BA84-4F7C4A51D888}"/>
              </a:ext>
            </a:extLst>
          </p:cNvPr>
          <p:cNvSpPr/>
          <p:nvPr/>
        </p:nvSpPr>
        <p:spPr>
          <a:xfrm>
            <a:off x="6362144" y="1784795"/>
            <a:ext cx="3467816" cy="69067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Отображение следующего слова и кнопки «Далее»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544340B-1391-D2F3-C736-287D9EC6F664}"/>
              </a:ext>
            </a:extLst>
          </p:cNvPr>
          <p:cNvSpPr/>
          <p:nvPr/>
        </p:nvSpPr>
        <p:spPr>
          <a:xfrm>
            <a:off x="6362143" y="3652479"/>
            <a:ext cx="3467816" cy="8361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Отображение значения / перевода, кнопок «Правильно» и «Неправильно»</a:t>
            </a:r>
          </a:p>
        </p:txBody>
      </p:sp>
      <p:sp>
        <p:nvSpPr>
          <p:cNvPr id="12" name="Блок-схема: решение 11">
            <a:extLst>
              <a:ext uri="{FF2B5EF4-FFF2-40B4-BE49-F238E27FC236}">
                <a16:creationId xmlns:a16="http://schemas.microsoft.com/office/drawing/2014/main" id="{01B28369-A74D-6ACE-9286-5F4865B6A1A3}"/>
              </a:ext>
            </a:extLst>
          </p:cNvPr>
          <p:cNvSpPr/>
          <p:nvPr/>
        </p:nvSpPr>
        <p:spPr>
          <a:xfrm>
            <a:off x="2041775" y="2796692"/>
            <a:ext cx="2246051" cy="836187"/>
          </a:xfrm>
          <a:prstGeom prst="flowChartDecision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Кнопка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D426B1-71F5-AFA5-7005-78F09EFE3572}"/>
              </a:ext>
            </a:extLst>
          </p:cNvPr>
          <p:cNvSpPr/>
          <p:nvPr/>
        </p:nvSpPr>
        <p:spPr>
          <a:xfrm>
            <a:off x="1957438" y="3803384"/>
            <a:ext cx="2414726" cy="69067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Добавление этого слова в список через 1</a:t>
            </a:r>
          </a:p>
        </p:txBody>
      </p:sp>
      <p:sp>
        <p:nvSpPr>
          <p:cNvPr id="14" name="Блок-схема: данные 13">
            <a:extLst>
              <a:ext uri="{FF2B5EF4-FFF2-40B4-BE49-F238E27FC236}">
                <a16:creationId xmlns:a16="http://schemas.microsoft.com/office/drawing/2014/main" id="{1473028E-F488-CC05-A051-A87874AAE3E9}"/>
              </a:ext>
            </a:extLst>
          </p:cNvPr>
          <p:cNvSpPr/>
          <p:nvPr/>
        </p:nvSpPr>
        <p:spPr>
          <a:xfrm>
            <a:off x="6973026" y="4741631"/>
            <a:ext cx="2246051" cy="690677"/>
          </a:xfrm>
          <a:prstGeom prst="flowChartInputOutpu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Нажатие кнопки</a:t>
            </a:r>
          </a:p>
        </p:txBody>
      </p:sp>
      <p:sp>
        <p:nvSpPr>
          <p:cNvPr id="15" name="Блок-схема: данные 14">
            <a:extLst>
              <a:ext uri="{FF2B5EF4-FFF2-40B4-BE49-F238E27FC236}">
                <a16:creationId xmlns:a16="http://schemas.microsoft.com/office/drawing/2014/main" id="{4A8920A7-A487-25C0-B655-ECC978DF2C35}"/>
              </a:ext>
            </a:extLst>
          </p:cNvPr>
          <p:cNvSpPr/>
          <p:nvPr/>
        </p:nvSpPr>
        <p:spPr>
          <a:xfrm>
            <a:off x="6973026" y="2708837"/>
            <a:ext cx="2246051" cy="690677"/>
          </a:xfrm>
          <a:prstGeom prst="flowChartInputOutpu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Нажатие кнопки</a:t>
            </a:r>
          </a:p>
        </p:txBody>
      </p:sp>
      <p:sp>
        <p:nvSpPr>
          <p:cNvPr id="16" name="Блок-схема: решение 15">
            <a:extLst>
              <a:ext uri="{FF2B5EF4-FFF2-40B4-BE49-F238E27FC236}">
                <a16:creationId xmlns:a16="http://schemas.microsoft.com/office/drawing/2014/main" id="{C81BBE4F-6389-6D3A-8637-FA984FAF6E15}"/>
              </a:ext>
            </a:extLst>
          </p:cNvPr>
          <p:cNvSpPr/>
          <p:nvPr/>
        </p:nvSpPr>
        <p:spPr>
          <a:xfrm>
            <a:off x="2041774" y="4664566"/>
            <a:ext cx="2246051" cy="836187"/>
          </a:xfrm>
          <a:prstGeom prst="flowChartDecision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Ещё есть слова?</a:t>
            </a:r>
          </a:p>
        </p:txBody>
      </p:sp>
      <p:sp>
        <p:nvSpPr>
          <p:cNvPr id="17" name="Блок-схема: знак завершения 16">
            <a:extLst>
              <a:ext uri="{FF2B5EF4-FFF2-40B4-BE49-F238E27FC236}">
                <a16:creationId xmlns:a16="http://schemas.microsoft.com/office/drawing/2014/main" id="{3EBE0480-1DDF-EB30-7F6D-2223B010B913}"/>
              </a:ext>
            </a:extLst>
          </p:cNvPr>
          <p:cNvSpPr/>
          <p:nvPr/>
        </p:nvSpPr>
        <p:spPr>
          <a:xfrm>
            <a:off x="2118318" y="5665673"/>
            <a:ext cx="2092961" cy="690677"/>
          </a:xfrm>
          <a:prstGeom prst="flowChartTerminator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Конец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AEEE988-8317-B5F0-806A-4B8D7AA553E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8096052" y="1517822"/>
            <a:ext cx="2" cy="26697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E1745AF-4148-E00B-2F90-D3D485950A63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>
            <a:off x="8096052" y="2475472"/>
            <a:ext cx="0" cy="2333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0C2AF36-D47E-2A79-FCBA-D7E771552143}"/>
              </a:ext>
            </a:extLst>
          </p:cNvPr>
          <p:cNvCxnSpPr>
            <a:cxnSpLocks/>
            <a:stCxn id="15" idx="4"/>
            <a:endCxn id="11" idx="0"/>
          </p:cNvCxnSpPr>
          <p:nvPr/>
        </p:nvCxnSpPr>
        <p:spPr>
          <a:xfrm flipH="1">
            <a:off x="8096051" y="3399514"/>
            <a:ext cx="1" cy="2529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1C68039-04C3-3BB1-D644-A95FE8EAF71C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>
          <a:xfrm>
            <a:off x="8096051" y="4488666"/>
            <a:ext cx="1" cy="2529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C8AF77A2-ADFC-00A0-0A0F-E83CD49FD2CF}"/>
              </a:ext>
            </a:extLst>
          </p:cNvPr>
          <p:cNvCxnSpPr>
            <a:cxnSpLocks/>
            <a:stCxn id="14" idx="2"/>
            <a:endCxn id="12" idx="3"/>
          </p:cNvCxnSpPr>
          <p:nvPr/>
        </p:nvCxnSpPr>
        <p:spPr>
          <a:xfrm rot="10800000">
            <a:off x="4287827" y="3214786"/>
            <a:ext cx="2909805" cy="187218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B09330B-60FC-E64D-9F4B-BDE8743A086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164801" y="3632879"/>
            <a:ext cx="0" cy="1705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5BDCA06-0783-F007-AFD0-589723DE0E67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3164800" y="4494061"/>
            <a:ext cx="1" cy="1705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9422B58-B312-1363-0ED6-4594460EA690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3164799" y="5500753"/>
            <a:ext cx="1" cy="1649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3BA92F08-7E84-450F-2A5E-60BA96E86F7A}"/>
              </a:ext>
            </a:extLst>
          </p:cNvPr>
          <p:cNvCxnSpPr>
            <a:cxnSpLocks/>
            <a:stCxn id="12" idx="1"/>
            <a:endCxn id="16" idx="1"/>
          </p:cNvCxnSpPr>
          <p:nvPr/>
        </p:nvCxnSpPr>
        <p:spPr>
          <a:xfrm rot="10800000" flipV="1">
            <a:off x="2041775" y="3214786"/>
            <a:ext cx="1" cy="1867874"/>
          </a:xfrm>
          <a:prstGeom prst="bentConnector3">
            <a:avLst>
              <a:gd name="adj1" fmla="val 2286010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624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17419A-A453-3DE5-0744-D58B91DA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4D5E58-EAE4-419D-C41B-494CBFEB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00C34C-0320-BCE6-F2D6-A70772FE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Главный экран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18B3D-B097-43DB-D556-71E36A1DA2A3}"/>
              </a:ext>
            </a:extLst>
          </p:cNvPr>
          <p:cNvSpPr txBox="1"/>
          <p:nvPr/>
        </p:nvSpPr>
        <p:spPr>
          <a:xfrm>
            <a:off x="838199" y="1216240"/>
            <a:ext cx="4608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Можно выбрать нужные словари для обучения.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Можно изменить имеющиеся словарь или создать новый.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Можно начать обучение.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76FACA-4B6D-0B9A-1FC4-150180912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" b="3127"/>
          <a:stretch/>
        </p:blipFill>
        <p:spPr>
          <a:xfrm>
            <a:off x="6745549" y="797441"/>
            <a:ext cx="293417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0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17419A-A453-3DE5-0744-D58B91DA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4D5E58-EAE4-419D-C41B-494CBFEB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00C34C-0320-BCE6-F2D6-A70772FE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 редактирования словаря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18B3D-B097-43DB-D556-71E36A1DA2A3}"/>
              </a:ext>
            </a:extLst>
          </p:cNvPr>
          <p:cNvSpPr txBox="1"/>
          <p:nvPr/>
        </p:nvSpPr>
        <p:spPr>
          <a:xfrm>
            <a:off x="838199" y="1216240"/>
            <a:ext cx="46082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Можно добавить слова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Затем можно изменить: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Сами слова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Значения слов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Картинки слов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Далее можно сохранить словарь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B126F8-C099-E642-E5E7-57C0D620F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2" t="900" r="9330" b="4424"/>
          <a:stretch/>
        </p:blipFill>
        <p:spPr>
          <a:xfrm>
            <a:off x="6835139" y="762000"/>
            <a:ext cx="273225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2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17419A-A453-3DE5-0744-D58B91DA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4D5E58-EAE4-419D-C41B-494CBFEB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F00C34C-0320-BCE6-F2D6-A70772FE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 обучения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18B3D-B097-43DB-D556-71E36A1DA2A3}"/>
              </a:ext>
            </a:extLst>
          </p:cNvPr>
          <p:cNvSpPr txBox="1"/>
          <p:nvPr/>
        </p:nvSpPr>
        <p:spPr>
          <a:xfrm>
            <a:off x="838199" y="1216240"/>
            <a:ext cx="460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Здесь можно </a:t>
            </a:r>
            <a:r>
              <a:rPr lang="ru-RU" sz="2400">
                <a:solidFill>
                  <a:schemeClr val="tx2"/>
                </a:solidFill>
              </a:rPr>
              <a:t>учить слова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7E3BC5-A6A3-2A3E-AAD0-844BA7992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3" t="1367" r="5380" b="4202"/>
          <a:stretch/>
        </p:blipFill>
        <p:spPr>
          <a:xfrm>
            <a:off x="5223494" y="956350"/>
            <a:ext cx="2580244" cy="540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E8F0565-7A49-AB03-CD44-B21D02CE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79" y="956350"/>
            <a:ext cx="2591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A12221-59D5-BE95-5129-8AC16D71B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255C769-11AC-C810-2F34-A307DC53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9FFD4E-305C-F8DC-4265-BDC02391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технологии</a:t>
            </a:r>
          </a:p>
        </p:txBody>
      </p:sp>
      <p:pic>
        <p:nvPicPr>
          <p:cNvPr id="1028" name="Picture 4" descr="Руководство по SQLite: настраиваем и учимся работать">
            <a:extLst>
              <a:ext uri="{FF2B5EF4-FFF2-40B4-BE49-F238E27FC236}">
                <a16:creationId xmlns:a16="http://schemas.microsoft.com/office/drawing/2014/main" id="{DE3D7545-1698-4C96-7A3F-BAFD210D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35" y="2192674"/>
            <a:ext cx="5214730" cy="24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4D7F0D3-D105-35B4-E3B6-3D3B8AF01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93" t="5799" r="27821" b="3627"/>
          <a:stretch/>
        </p:blipFill>
        <p:spPr>
          <a:xfrm>
            <a:off x="6704333" y="1713828"/>
            <a:ext cx="3391774" cy="34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3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8950B72-9BFE-36D4-258C-F6CA3C2A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C88D120-3C16-BB90-3E38-4B641357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175466-EB6F-06BB-37CD-2CAFD0F5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2654B-4C52-98AA-4B94-367C46CA4D9C}"/>
              </a:ext>
            </a:extLst>
          </p:cNvPr>
          <p:cNvSpPr txBox="1"/>
          <p:nvPr/>
        </p:nvSpPr>
        <p:spPr>
          <a:xfrm>
            <a:off x="838200" y="1055802"/>
            <a:ext cx="534065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800" dirty="0">
                <a:solidFill>
                  <a:schemeClr val="tx2"/>
                </a:solidFill>
              </a:rPr>
              <a:t>В проекте есть: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3 </a:t>
            </a:r>
            <a:r>
              <a:rPr lang="en-US" sz="2800" dirty="0">
                <a:solidFill>
                  <a:schemeClr val="tx2"/>
                </a:solidFill>
              </a:rPr>
              <a:t>activity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15 классов: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2 абстрактных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2 интерфейса</a:t>
            </a: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2 </a:t>
            </a:r>
            <a:r>
              <a:rPr lang="ru-RU" sz="2800" dirty="0">
                <a:solidFill>
                  <a:schemeClr val="tx2"/>
                </a:solidFill>
              </a:rPr>
              <a:t>базы данных: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База слов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База словарей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2 </a:t>
            </a:r>
            <a:r>
              <a:rPr lang="en-US" sz="2800" dirty="0" err="1">
                <a:solidFill>
                  <a:schemeClr val="tx2"/>
                </a:solidFill>
              </a:rPr>
              <a:t>RecyclerView</a:t>
            </a:r>
            <a:r>
              <a:rPr lang="ru-RU" sz="2800" dirty="0">
                <a:solidFill>
                  <a:schemeClr val="tx2"/>
                </a:solidFill>
              </a:rPr>
              <a:t> аналогично БД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919A22-498D-36FA-8BE0-55BE05E8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20" y="995362"/>
            <a:ext cx="29051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42127"/>
      </p:ext>
    </p:extLst>
  </p:cSld>
  <p:clrMapOvr>
    <a:masterClrMapping/>
  </p:clrMapOvr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266</Words>
  <Application>Microsoft Office PowerPoint</Application>
  <PresentationFormat>Широкоэкранный</PresentationFormat>
  <Paragraphs>79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SamsungOne 800C</vt:lpstr>
      <vt:lpstr>Arial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 Word Teacher</vt:lpstr>
      <vt:lpstr>Проблема</vt:lpstr>
      <vt:lpstr>Краткое описание работы</vt:lpstr>
      <vt:lpstr>Главный экран</vt:lpstr>
      <vt:lpstr>Экран редактирования словаря</vt:lpstr>
      <vt:lpstr>Экран обучения</vt:lpstr>
      <vt:lpstr>Использованные технологии</vt:lpstr>
      <vt:lpstr>Структура проекта</vt:lpstr>
      <vt:lpstr>Требования</vt:lpstr>
      <vt:lpstr>Репозиторий GitHub</vt:lpstr>
      <vt:lpstr>Скачать приложение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subject>Word Teacher</dc:subject>
  <dc:creator>Софронов Владислав</dc:creator>
  <cp:lastModifiedBy>Влад Софронов</cp:lastModifiedBy>
  <cp:revision>1</cp:revision>
  <dcterms:created xsi:type="dcterms:W3CDTF">2020-05-25T08:37:09Z</dcterms:created>
  <dcterms:modified xsi:type="dcterms:W3CDTF">2023-05-23T13:15:02Z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